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1"/>
    <p:sldMasterId id="2147483668" r:id="rId2"/>
    <p:sldMasterId id="2147483667" r:id="rId3"/>
  </p:sldMasterIdLst>
  <p:notesMasterIdLst>
    <p:notesMasterId r:id="rId23"/>
  </p:notesMasterIdLst>
  <p:sldIdLst>
    <p:sldId id="256" r:id="rId4"/>
    <p:sldId id="257" r:id="rId5"/>
    <p:sldId id="258" r:id="rId6"/>
    <p:sldId id="310" r:id="rId7"/>
    <p:sldId id="260" r:id="rId8"/>
    <p:sldId id="308" r:id="rId9"/>
    <p:sldId id="309" r:id="rId10"/>
    <p:sldId id="264" r:id="rId11"/>
    <p:sldId id="261" r:id="rId12"/>
    <p:sldId id="303" r:id="rId13"/>
    <p:sldId id="304" r:id="rId14"/>
    <p:sldId id="305" r:id="rId15"/>
    <p:sldId id="306" r:id="rId16"/>
    <p:sldId id="268" r:id="rId17"/>
    <p:sldId id="294" r:id="rId18"/>
    <p:sldId id="271" r:id="rId19"/>
    <p:sldId id="307" r:id="rId20"/>
    <p:sldId id="302" r:id="rId21"/>
    <p:sldId id="300" r:id="rId22"/>
  </p:sldIdLst>
  <p:sldSz cx="9144000" cy="5143500" type="screen16x9"/>
  <p:notesSz cx="6858000" cy="9144000"/>
  <p:embeddedFontLst>
    <p:embeddedFont>
      <p:font typeface="Bree Serif" panose="020B0604020202020204" charset="0"/>
      <p:regular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Cambria" panose="02040503050406030204" pitchFamily="18" charset="0"/>
      <p:regular r:id="rId31"/>
      <p:bold r:id="rId32"/>
      <p:italic r:id="rId33"/>
      <p:boldItalic r:id="rId34"/>
    </p:embeddedFont>
    <p:embeddedFont>
      <p:font typeface="Didact Gothic" panose="020B0604020202020204" charset="0"/>
      <p:regular r:id="rId35"/>
    </p:embeddedFont>
    <p:embeddedFont>
      <p:font typeface="Iskoola Pota" panose="020B0502040204020203" pitchFamily="34" charset="0"/>
      <p:regular r:id="rId36"/>
      <p:bold r:id="rId37"/>
    </p:embeddedFont>
    <p:embeddedFont>
      <p:font typeface="Proxima Nova" panose="020B0604020202020204" charset="0"/>
      <p:regular r:id="rId38"/>
      <p:bold r:id="rId39"/>
      <p:italic r:id="rId40"/>
      <p:boldItalic r:id="rId41"/>
    </p:embeddedFont>
    <p:embeddedFont>
      <p:font typeface="Proxima Nova Semibold" panose="020B0604020202020204" charset="0"/>
      <p:regular r:id="rId42"/>
      <p:bold r:id="rId43"/>
      <p:boldItalic r:id="rId44"/>
    </p:embeddedFont>
    <p:embeddedFont>
      <p:font typeface="Roboto Black" panose="020B0604020202020204" charset="0"/>
      <p:bold r:id="rId45"/>
      <p:boldItalic r:id="rId46"/>
    </p:embeddedFont>
    <p:embeddedFont>
      <p:font typeface="Roboto Light" panose="020B0604020202020204" charset="0"/>
      <p:regular r:id="rId47"/>
      <p:bold r:id="rId48"/>
      <p:italic r:id="rId49"/>
      <p:boldItalic r:id="rId50"/>
    </p:embeddedFont>
    <p:embeddedFont>
      <p:font typeface="Roboto Mono Thin" panose="020B0604020202020204" charset="0"/>
      <p:regular r:id="rId51"/>
      <p:bold r:id="rId52"/>
      <p:italic r:id="rId53"/>
      <p:boldItalic r:id="rId54"/>
    </p:embeddedFont>
    <p:embeddedFont>
      <p:font typeface="Stencil" panose="040409050D0802020404" pitchFamily="82" charset="0"/>
      <p:regular r:id="rId55"/>
    </p:embeddedFont>
    <p:embeddedFont>
      <p:font typeface="Yu Mincho" panose="02020400000000000000" pitchFamily="18" charset="-128"/>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F1C6"/>
    <a:srgbClr val="1A1EC8"/>
    <a:srgbClr val="48FFD5"/>
    <a:srgbClr val="041C2F"/>
    <a:srgbClr val="0E2A47"/>
    <a:srgbClr val="0CD6B0"/>
    <a:srgbClr val="051D33"/>
    <a:srgbClr val="D9138A"/>
    <a:srgbClr val="3EEB01"/>
    <a:srgbClr val="09E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F7BD50-BF80-4EB4-980F-FFF03BF360EC}">
  <a:tblStyle styleId="{1AF7BD50-BF80-4EB4-980F-FFF03BF360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82" autoAdjust="0"/>
    <p:restoredTop sz="90413" autoAdjust="0"/>
  </p:normalViewPr>
  <p:slideViewPr>
    <p:cSldViewPr snapToGrid="0">
      <p:cViewPr varScale="1">
        <p:scale>
          <a:sx n="140" d="100"/>
          <a:sy n="140" d="100"/>
        </p:scale>
        <p:origin x="80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font" Target="fonts/font3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41" Type="http://schemas.openxmlformats.org/officeDocument/2006/relationships/font" Target="fonts/font18.fntdata"/><Relationship Id="rId54"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font" Target="fonts/font33.fntdata"/><Relationship Id="rId8" Type="http://schemas.openxmlformats.org/officeDocument/2006/relationships/slide" Target="slides/slide5.xml"/><Relationship Id="rId51" Type="http://schemas.openxmlformats.org/officeDocument/2006/relationships/font" Target="fonts/font28.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607931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287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883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675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149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009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3518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33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01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7107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544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61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941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7405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369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10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10A1-EF73-D513-A33E-DD5CC3B5DD45}"/>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31C8D5D-03BE-C26D-4037-B23F8F87132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212F7C7-9A99-3BD9-6EAE-E1F2C1CDEB73}"/>
              </a:ext>
            </a:extLst>
          </p:cNvPr>
          <p:cNvSpPr>
            <a:spLocks noGrp="1"/>
          </p:cNvSpPr>
          <p:nvPr>
            <p:ph type="dt" sz="half" idx="10"/>
          </p:nvPr>
        </p:nvSpPr>
        <p:spPr/>
        <p:txBody>
          <a:bodyPr/>
          <a:lstStyle/>
          <a:p>
            <a:fld id="{E716A2E7-49CA-4756-A04F-62B7A4616C33}" type="datetimeFigureOut">
              <a:rPr lang="en-US" smtClean="0"/>
              <a:t>9/11/2023</a:t>
            </a:fld>
            <a:endParaRPr lang="en-US"/>
          </a:p>
        </p:txBody>
      </p:sp>
      <p:sp>
        <p:nvSpPr>
          <p:cNvPr id="5" name="Footer Placeholder 4">
            <a:extLst>
              <a:ext uri="{FF2B5EF4-FFF2-40B4-BE49-F238E27FC236}">
                <a16:creationId xmlns:a16="http://schemas.microsoft.com/office/drawing/2014/main" id="{BE7D90C5-21AF-DE16-E617-E828F6D54A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614F0-4719-87A0-264C-0AC2251DEB9D}"/>
              </a:ext>
            </a:extLst>
          </p:cNvPr>
          <p:cNvSpPr>
            <a:spLocks noGrp="1"/>
          </p:cNvSpPr>
          <p:nvPr>
            <p:ph type="sldNum" sz="quarter" idx="12"/>
          </p:nvPr>
        </p:nvSpPr>
        <p:spPr/>
        <p:txBody>
          <a:bodyPr/>
          <a:lstStyle/>
          <a:p>
            <a:fld id="{5D907397-E634-4F75-A5FA-B5D7DB70C843}" type="slidenum">
              <a:rPr lang="en-US" smtClean="0"/>
              <a:t>‹#›</a:t>
            </a:fld>
            <a:endParaRPr lang="en-US"/>
          </a:p>
        </p:txBody>
      </p:sp>
    </p:spTree>
    <p:extLst>
      <p:ext uri="{BB962C8B-B14F-4D97-AF65-F5344CB8AC3E}">
        <p14:creationId xmlns:p14="http://schemas.microsoft.com/office/powerpoint/2010/main" val="1425375430"/>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5106-51B0-3FB0-12AC-8D1864646B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62AC90E-4D3B-C737-A766-B9A64BAE4883}"/>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BA5600E-7859-B410-2C17-3B5AB1352F44}"/>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528346D-F56B-80AE-3FD4-049525C34648}"/>
              </a:ext>
            </a:extLst>
          </p:cNvPr>
          <p:cNvSpPr>
            <a:spLocks noGrp="1"/>
          </p:cNvSpPr>
          <p:nvPr>
            <p:ph type="dt" sz="half" idx="10"/>
          </p:nvPr>
        </p:nvSpPr>
        <p:spPr/>
        <p:txBody>
          <a:bodyPr/>
          <a:lstStyle/>
          <a:p>
            <a:fld id="{E716A2E7-49CA-4756-A04F-62B7A4616C33}" type="datetimeFigureOut">
              <a:rPr lang="en-US" smtClean="0"/>
              <a:t>9/11/2023</a:t>
            </a:fld>
            <a:endParaRPr lang="en-US"/>
          </a:p>
        </p:txBody>
      </p:sp>
      <p:sp>
        <p:nvSpPr>
          <p:cNvPr id="6" name="Footer Placeholder 5">
            <a:extLst>
              <a:ext uri="{FF2B5EF4-FFF2-40B4-BE49-F238E27FC236}">
                <a16:creationId xmlns:a16="http://schemas.microsoft.com/office/drawing/2014/main" id="{14DE8484-B748-280C-4E1B-F378B4625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796974-52E5-B523-7C66-A50E89BD7051}"/>
              </a:ext>
            </a:extLst>
          </p:cNvPr>
          <p:cNvSpPr>
            <a:spLocks noGrp="1"/>
          </p:cNvSpPr>
          <p:nvPr>
            <p:ph type="sldNum" sz="quarter" idx="12"/>
          </p:nvPr>
        </p:nvSpPr>
        <p:spPr/>
        <p:txBody>
          <a:bodyPr/>
          <a:lstStyle/>
          <a:p>
            <a:fld id="{5D907397-E634-4F75-A5FA-B5D7DB70C843}" type="slidenum">
              <a:rPr lang="en-US" smtClean="0"/>
              <a:t>‹#›</a:t>
            </a:fld>
            <a:endParaRPr lang="en-US"/>
          </a:p>
        </p:txBody>
      </p:sp>
    </p:spTree>
    <p:extLst>
      <p:ext uri="{BB962C8B-B14F-4D97-AF65-F5344CB8AC3E}">
        <p14:creationId xmlns:p14="http://schemas.microsoft.com/office/powerpoint/2010/main" val="152882187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8CC8-AE9F-FCF3-D166-FE4C05340C09}"/>
              </a:ext>
            </a:extLst>
          </p:cNvPr>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8D2D1DD-895F-5556-190F-B2C763007C0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5EF442F8-4113-4ACF-2B39-ECA812A6F657}"/>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95A6C7-7C0B-B980-8777-3614DF4DF9C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B069E985-4869-587D-1501-CD600D514187}"/>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0F7F62E-808D-0D53-3E37-C6B825E8FAFA}"/>
              </a:ext>
            </a:extLst>
          </p:cNvPr>
          <p:cNvSpPr>
            <a:spLocks noGrp="1"/>
          </p:cNvSpPr>
          <p:nvPr>
            <p:ph type="dt" sz="half" idx="10"/>
          </p:nvPr>
        </p:nvSpPr>
        <p:spPr/>
        <p:txBody>
          <a:bodyPr/>
          <a:lstStyle/>
          <a:p>
            <a:fld id="{E716A2E7-49CA-4756-A04F-62B7A4616C33}" type="datetimeFigureOut">
              <a:rPr lang="en-US" smtClean="0"/>
              <a:t>9/11/2023</a:t>
            </a:fld>
            <a:endParaRPr lang="en-US"/>
          </a:p>
        </p:txBody>
      </p:sp>
      <p:sp>
        <p:nvSpPr>
          <p:cNvPr id="8" name="Footer Placeholder 7">
            <a:extLst>
              <a:ext uri="{FF2B5EF4-FFF2-40B4-BE49-F238E27FC236}">
                <a16:creationId xmlns:a16="http://schemas.microsoft.com/office/drawing/2014/main" id="{C19B639D-173E-76FF-6175-73E66FF972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61C54D-C0B1-6611-2353-CEB46B3415B4}"/>
              </a:ext>
            </a:extLst>
          </p:cNvPr>
          <p:cNvSpPr>
            <a:spLocks noGrp="1"/>
          </p:cNvSpPr>
          <p:nvPr>
            <p:ph type="sldNum" sz="quarter" idx="12"/>
          </p:nvPr>
        </p:nvSpPr>
        <p:spPr/>
        <p:txBody>
          <a:bodyPr/>
          <a:lstStyle/>
          <a:p>
            <a:fld id="{5D907397-E634-4F75-A5FA-B5D7DB70C843}" type="slidenum">
              <a:rPr lang="en-US" smtClean="0"/>
              <a:t>‹#›</a:t>
            </a:fld>
            <a:endParaRPr lang="en-US"/>
          </a:p>
        </p:txBody>
      </p:sp>
    </p:spTree>
    <p:extLst>
      <p:ext uri="{BB962C8B-B14F-4D97-AF65-F5344CB8AC3E}">
        <p14:creationId xmlns:p14="http://schemas.microsoft.com/office/powerpoint/2010/main" val="1936193906"/>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7B68-CD7F-7B7E-ADC2-280FBED2AF9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335243E-7973-0F8B-E5B6-D5DDDACB8FC9}"/>
              </a:ext>
            </a:extLst>
          </p:cNvPr>
          <p:cNvSpPr>
            <a:spLocks noGrp="1"/>
          </p:cNvSpPr>
          <p:nvPr>
            <p:ph type="dt" sz="half" idx="10"/>
          </p:nvPr>
        </p:nvSpPr>
        <p:spPr/>
        <p:txBody>
          <a:bodyPr/>
          <a:lstStyle/>
          <a:p>
            <a:fld id="{E716A2E7-49CA-4756-A04F-62B7A4616C33}" type="datetimeFigureOut">
              <a:rPr lang="en-US" smtClean="0"/>
              <a:t>9/11/2023</a:t>
            </a:fld>
            <a:endParaRPr lang="en-US"/>
          </a:p>
        </p:txBody>
      </p:sp>
      <p:sp>
        <p:nvSpPr>
          <p:cNvPr id="4" name="Footer Placeholder 3">
            <a:extLst>
              <a:ext uri="{FF2B5EF4-FFF2-40B4-BE49-F238E27FC236}">
                <a16:creationId xmlns:a16="http://schemas.microsoft.com/office/drawing/2014/main" id="{E287E7B8-30B6-0A2A-0D26-11D016423D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5C097D-50F6-5B8A-D813-3124B1958C35}"/>
              </a:ext>
            </a:extLst>
          </p:cNvPr>
          <p:cNvSpPr>
            <a:spLocks noGrp="1"/>
          </p:cNvSpPr>
          <p:nvPr>
            <p:ph type="sldNum" sz="quarter" idx="12"/>
          </p:nvPr>
        </p:nvSpPr>
        <p:spPr/>
        <p:txBody>
          <a:bodyPr/>
          <a:lstStyle/>
          <a:p>
            <a:fld id="{5D907397-E634-4F75-A5FA-B5D7DB70C843}" type="slidenum">
              <a:rPr lang="en-US" smtClean="0"/>
              <a:t>‹#›</a:t>
            </a:fld>
            <a:endParaRPr lang="en-US"/>
          </a:p>
        </p:txBody>
      </p:sp>
    </p:spTree>
    <p:extLst>
      <p:ext uri="{BB962C8B-B14F-4D97-AF65-F5344CB8AC3E}">
        <p14:creationId xmlns:p14="http://schemas.microsoft.com/office/powerpoint/2010/main" val="89451069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290799-9BB6-9B63-EB82-D758D602DF96}"/>
              </a:ext>
            </a:extLst>
          </p:cNvPr>
          <p:cNvSpPr>
            <a:spLocks noGrp="1"/>
          </p:cNvSpPr>
          <p:nvPr>
            <p:ph type="dt" sz="half" idx="10"/>
          </p:nvPr>
        </p:nvSpPr>
        <p:spPr/>
        <p:txBody>
          <a:bodyPr/>
          <a:lstStyle/>
          <a:p>
            <a:fld id="{E716A2E7-49CA-4756-A04F-62B7A4616C33}" type="datetimeFigureOut">
              <a:rPr lang="en-US" smtClean="0"/>
              <a:t>9/11/2023</a:t>
            </a:fld>
            <a:endParaRPr lang="en-US"/>
          </a:p>
        </p:txBody>
      </p:sp>
      <p:sp>
        <p:nvSpPr>
          <p:cNvPr id="3" name="Footer Placeholder 2">
            <a:extLst>
              <a:ext uri="{FF2B5EF4-FFF2-40B4-BE49-F238E27FC236}">
                <a16:creationId xmlns:a16="http://schemas.microsoft.com/office/drawing/2014/main" id="{4696EC3F-E278-A889-F2D3-F394D5306E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514CBD-4DF6-E5A1-FFEE-57625D6512BE}"/>
              </a:ext>
            </a:extLst>
          </p:cNvPr>
          <p:cNvSpPr>
            <a:spLocks noGrp="1"/>
          </p:cNvSpPr>
          <p:nvPr>
            <p:ph type="sldNum" sz="quarter" idx="12"/>
          </p:nvPr>
        </p:nvSpPr>
        <p:spPr/>
        <p:txBody>
          <a:bodyPr/>
          <a:lstStyle/>
          <a:p>
            <a:fld id="{5D907397-E634-4F75-A5FA-B5D7DB70C843}" type="slidenum">
              <a:rPr lang="en-US" smtClean="0"/>
              <a:t>‹#›</a:t>
            </a:fld>
            <a:endParaRPr lang="en-US"/>
          </a:p>
        </p:txBody>
      </p:sp>
    </p:spTree>
    <p:extLst>
      <p:ext uri="{BB962C8B-B14F-4D97-AF65-F5344CB8AC3E}">
        <p14:creationId xmlns:p14="http://schemas.microsoft.com/office/powerpoint/2010/main" val="1015278815"/>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703B-C80B-5C4A-91A3-591A707B282A}"/>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69F6C86-E25F-3471-1882-3AA1DF73554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039C59A-680D-05EC-70AD-135F6E01A57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69D65541-0D31-FEDB-F9FB-65409DA04402}"/>
              </a:ext>
            </a:extLst>
          </p:cNvPr>
          <p:cNvSpPr>
            <a:spLocks noGrp="1"/>
          </p:cNvSpPr>
          <p:nvPr>
            <p:ph type="dt" sz="half" idx="10"/>
          </p:nvPr>
        </p:nvSpPr>
        <p:spPr/>
        <p:txBody>
          <a:bodyPr/>
          <a:lstStyle/>
          <a:p>
            <a:fld id="{E716A2E7-49CA-4756-A04F-62B7A4616C33}" type="datetimeFigureOut">
              <a:rPr lang="en-US" smtClean="0"/>
              <a:t>9/11/2023</a:t>
            </a:fld>
            <a:endParaRPr lang="en-US"/>
          </a:p>
        </p:txBody>
      </p:sp>
      <p:sp>
        <p:nvSpPr>
          <p:cNvPr id="6" name="Footer Placeholder 5">
            <a:extLst>
              <a:ext uri="{FF2B5EF4-FFF2-40B4-BE49-F238E27FC236}">
                <a16:creationId xmlns:a16="http://schemas.microsoft.com/office/drawing/2014/main" id="{189AD33B-E1EA-15E6-2ABA-50641FE9CD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07AFA0-BD55-7F14-CBD8-BCF8CBA76CFB}"/>
              </a:ext>
            </a:extLst>
          </p:cNvPr>
          <p:cNvSpPr>
            <a:spLocks noGrp="1"/>
          </p:cNvSpPr>
          <p:nvPr>
            <p:ph type="sldNum" sz="quarter" idx="12"/>
          </p:nvPr>
        </p:nvSpPr>
        <p:spPr/>
        <p:txBody>
          <a:bodyPr/>
          <a:lstStyle/>
          <a:p>
            <a:fld id="{5D907397-E634-4F75-A5FA-B5D7DB70C843}" type="slidenum">
              <a:rPr lang="en-US" smtClean="0"/>
              <a:t>‹#›</a:t>
            </a:fld>
            <a:endParaRPr lang="en-US"/>
          </a:p>
        </p:txBody>
      </p:sp>
    </p:spTree>
    <p:extLst>
      <p:ext uri="{BB962C8B-B14F-4D97-AF65-F5344CB8AC3E}">
        <p14:creationId xmlns:p14="http://schemas.microsoft.com/office/powerpoint/2010/main" val="2748320778"/>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A11C-C8C3-5895-3FB2-3EE2F42B8681}"/>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F7FEC72-4957-8184-BAAC-1824717AD4A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B8E9098-ECCE-443F-ADE8-35AB16206CE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3AE8837-E534-9043-C42D-173A91CD48D2}"/>
              </a:ext>
            </a:extLst>
          </p:cNvPr>
          <p:cNvSpPr>
            <a:spLocks noGrp="1"/>
          </p:cNvSpPr>
          <p:nvPr>
            <p:ph type="dt" sz="half" idx="10"/>
          </p:nvPr>
        </p:nvSpPr>
        <p:spPr/>
        <p:txBody>
          <a:bodyPr/>
          <a:lstStyle/>
          <a:p>
            <a:fld id="{E716A2E7-49CA-4756-A04F-62B7A4616C33}" type="datetimeFigureOut">
              <a:rPr lang="en-US" smtClean="0"/>
              <a:t>9/11/2023</a:t>
            </a:fld>
            <a:endParaRPr lang="en-US"/>
          </a:p>
        </p:txBody>
      </p:sp>
      <p:sp>
        <p:nvSpPr>
          <p:cNvPr id="6" name="Footer Placeholder 5">
            <a:extLst>
              <a:ext uri="{FF2B5EF4-FFF2-40B4-BE49-F238E27FC236}">
                <a16:creationId xmlns:a16="http://schemas.microsoft.com/office/drawing/2014/main" id="{E55E4FA9-5600-20F7-F108-19979FA097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A05BE-967C-12FF-CBCC-CD1B4096A49B}"/>
              </a:ext>
            </a:extLst>
          </p:cNvPr>
          <p:cNvSpPr>
            <a:spLocks noGrp="1"/>
          </p:cNvSpPr>
          <p:nvPr>
            <p:ph type="sldNum" sz="quarter" idx="12"/>
          </p:nvPr>
        </p:nvSpPr>
        <p:spPr/>
        <p:txBody>
          <a:bodyPr/>
          <a:lstStyle/>
          <a:p>
            <a:fld id="{5D907397-E634-4F75-A5FA-B5D7DB70C843}" type="slidenum">
              <a:rPr lang="en-US" smtClean="0"/>
              <a:t>‹#›</a:t>
            </a:fld>
            <a:endParaRPr lang="en-US"/>
          </a:p>
        </p:txBody>
      </p:sp>
    </p:spTree>
    <p:extLst>
      <p:ext uri="{BB962C8B-B14F-4D97-AF65-F5344CB8AC3E}">
        <p14:creationId xmlns:p14="http://schemas.microsoft.com/office/powerpoint/2010/main" val="4290736511"/>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2709-72BF-13D5-6379-EF0B5F7915E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04A9141-B77E-884D-2152-30E7632C55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3D6F9B-8DB6-3530-0004-E68000B14712}"/>
              </a:ext>
            </a:extLst>
          </p:cNvPr>
          <p:cNvSpPr>
            <a:spLocks noGrp="1"/>
          </p:cNvSpPr>
          <p:nvPr>
            <p:ph type="dt" sz="half" idx="10"/>
          </p:nvPr>
        </p:nvSpPr>
        <p:spPr/>
        <p:txBody>
          <a:bodyPr/>
          <a:lstStyle/>
          <a:p>
            <a:fld id="{E716A2E7-49CA-4756-A04F-62B7A4616C33}" type="datetimeFigureOut">
              <a:rPr lang="en-US" smtClean="0"/>
              <a:t>9/11/2023</a:t>
            </a:fld>
            <a:endParaRPr lang="en-US"/>
          </a:p>
        </p:txBody>
      </p:sp>
      <p:sp>
        <p:nvSpPr>
          <p:cNvPr id="5" name="Footer Placeholder 4">
            <a:extLst>
              <a:ext uri="{FF2B5EF4-FFF2-40B4-BE49-F238E27FC236}">
                <a16:creationId xmlns:a16="http://schemas.microsoft.com/office/drawing/2014/main" id="{8B2BABDC-B274-EBC7-9A52-9A4EBFC11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8D723-6420-B237-4175-D42D41C741B6}"/>
              </a:ext>
            </a:extLst>
          </p:cNvPr>
          <p:cNvSpPr>
            <a:spLocks noGrp="1"/>
          </p:cNvSpPr>
          <p:nvPr>
            <p:ph type="sldNum" sz="quarter" idx="12"/>
          </p:nvPr>
        </p:nvSpPr>
        <p:spPr/>
        <p:txBody>
          <a:bodyPr/>
          <a:lstStyle/>
          <a:p>
            <a:fld id="{5D907397-E634-4F75-A5FA-B5D7DB70C843}" type="slidenum">
              <a:rPr lang="en-US" smtClean="0"/>
              <a:t>‹#›</a:t>
            </a:fld>
            <a:endParaRPr lang="en-US"/>
          </a:p>
        </p:txBody>
      </p:sp>
    </p:spTree>
    <p:extLst>
      <p:ext uri="{BB962C8B-B14F-4D97-AF65-F5344CB8AC3E}">
        <p14:creationId xmlns:p14="http://schemas.microsoft.com/office/powerpoint/2010/main" val="1194444171"/>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1093AE-D7CC-6DED-BBFC-B044E8BF4433}"/>
              </a:ext>
            </a:extLst>
          </p:cNvPr>
          <p:cNvSpPr>
            <a:spLocks noGrp="1"/>
          </p:cNvSpPr>
          <p:nvPr>
            <p:ph type="title" orient="vert"/>
          </p:nvPr>
        </p:nvSpPr>
        <p:spPr>
          <a:xfrm>
            <a:off x="6543675" y="273844"/>
            <a:ext cx="1971675" cy="4358879"/>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1B00CD3-257C-B476-DA05-9F70B00CAE1C}"/>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AAE96B-0AE7-43C5-737B-971F64B2833F}"/>
              </a:ext>
            </a:extLst>
          </p:cNvPr>
          <p:cNvSpPr>
            <a:spLocks noGrp="1"/>
          </p:cNvSpPr>
          <p:nvPr>
            <p:ph type="dt" sz="half" idx="10"/>
          </p:nvPr>
        </p:nvSpPr>
        <p:spPr/>
        <p:txBody>
          <a:bodyPr/>
          <a:lstStyle/>
          <a:p>
            <a:fld id="{E716A2E7-49CA-4756-A04F-62B7A4616C33}" type="datetimeFigureOut">
              <a:rPr lang="en-US" smtClean="0"/>
              <a:t>9/11/2023</a:t>
            </a:fld>
            <a:endParaRPr lang="en-US"/>
          </a:p>
        </p:txBody>
      </p:sp>
      <p:sp>
        <p:nvSpPr>
          <p:cNvPr id="5" name="Footer Placeholder 4">
            <a:extLst>
              <a:ext uri="{FF2B5EF4-FFF2-40B4-BE49-F238E27FC236}">
                <a16:creationId xmlns:a16="http://schemas.microsoft.com/office/drawing/2014/main" id="{0BD4B360-3A5F-952E-E165-AD6D4138D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33F034-F754-9C8A-7D58-A080C54AC844}"/>
              </a:ext>
            </a:extLst>
          </p:cNvPr>
          <p:cNvSpPr>
            <a:spLocks noGrp="1"/>
          </p:cNvSpPr>
          <p:nvPr>
            <p:ph type="sldNum" sz="quarter" idx="12"/>
          </p:nvPr>
        </p:nvSpPr>
        <p:spPr/>
        <p:txBody>
          <a:bodyPr/>
          <a:lstStyle/>
          <a:p>
            <a:fld id="{5D907397-E634-4F75-A5FA-B5D7DB70C843}" type="slidenum">
              <a:rPr lang="en-US" smtClean="0"/>
              <a:t>‹#›</a:t>
            </a:fld>
            <a:endParaRPr lang="en-US"/>
          </a:p>
        </p:txBody>
      </p:sp>
    </p:spTree>
    <p:extLst>
      <p:ext uri="{BB962C8B-B14F-4D97-AF65-F5344CB8AC3E}">
        <p14:creationId xmlns:p14="http://schemas.microsoft.com/office/powerpoint/2010/main" val="183558267"/>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47379F-8791-B5E8-A57E-9A867E5AC35D}"/>
              </a:ext>
            </a:extLst>
          </p:cNvPr>
          <p:cNvSpPr>
            <a:spLocks noGrp="1"/>
          </p:cNvSpPr>
          <p:nvPr>
            <p:ph type="ftr" sz="quarter" idx="10"/>
          </p:nvPr>
        </p:nvSpPr>
        <p:spPr/>
        <p:txBody>
          <a:bodyPr/>
          <a:lstStyle/>
          <a:p>
            <a:r>
              <a:rPr lang="en-US"/>
              <a:t>isuru madhushan</a:t>
            </a: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 name="Footer Placeholder 1">
            <a:extLst>
              <a:ext uri="{FF2B5EF4-FFF2-40B4-BE49-F238E27FC236}">
                <a16:creationId xmlns:a16="http://schemas.microsoft.com/office/drawing/2014/main" id="{737D0167-E5C1-8311-EE81-0FCE4E7B136A}"/>
              </a:ext>
            </a:extLst>
          </p:cNvPr>
          <p:cNvSpPr>
            <a:spLocks noGrp="1"/>
          </p:cNvSpPr>
          <p:nvPr>
            <p:ph type="ftr" sz="quarter" idx="22"/>
          </p:nvPr>
        </p:nvSpPr>
        <p:spPr>
          <a:xfrm>
            <a:off x="3028950" y="4767263"/>
            <a:ext cx="3086100" cy="274637"/>
          </a:xfrm>
          <a:prstGeom prst="rect">
            <a:avLst/>
          </a:prstGeom>
        </p:spPr>
        <p:txBody>
          <a:bodyPr/>
          <a:lstStyle/>
          <a:p>
            <a:r>
              <a:rPr lang="en-US"/>
              <a:t>isuru madhushan</a:t>
            </a: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
        <p:nvSpPr>
          <p:cNvPr id="2" name="Footer Placeholder 1">
            <a:extLst>
              <a:ext uri="{FF2B5EF4-FFF2-40B4-BE49-F238E27FC236}">
                <a16:creationId xmlns:a16="http://schemas.microsoft.com/office/drawing/2014/main" id="{62774F4E-0591-BB70-A5C8-2D89DF06CD64}"/>
              </a:ext>
            </a:extLst>
          </p:cNvPr>
          <p:cNvSpPr>
            <a:spLocks noGrp="1"/>
          </p:cNvSpPr>
          <p:nvPr>
            <p:ph type="ftr" sz="quarter" idx="10"/>
          </p:nvPr>
        </p:nvSpPr>
        <p:spPr>
          <a:xfrm>
            <a:off x="3028950" y="4767263"/>
            <a:ext cx="3086100" cy="274637"/>
          </a:xfrm>
          <a:prstGeom prst="rect">
            <a:avLst/>
          </a:prstGeom>
        </p:spPr>
        <p:txBody>
          <a:bodyPr/>
          <a:lstStyle/>
          <a:p>
            <a:r>
              <a:rPr lang="en-US"/>
              <a:t>isuru madhushan</a:t>
            </a: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2_1">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
        <p:nvSpPr>
          <p:cNvPr id="4" name="Footer Placeholder 3">
            <a:extLst>
              <a:ext uri="{FF2B5EF4-FFF2-40B4-BE49-F238E27FC236}">
                <a16:creationId xmlns:a16="http://schemas.microsoft.com/office/drawing/2014/main" id="{ADE40E8B-21BA-5791-799E-6684112281B4}"/>
              </a:ext>
            </a:extLst>
          </p:cNvPr>
          <p:cNvSpPr>
            <a:spLocks noGrp="1"/>
          </p:cNvSpPr>
          <p:nvPr>
            <p:ph type="ftr" sz="quarter" idx="10"/>
          </p:nvPr>
        </p:nvSpPr>
        <p:spPr>
          <a:xfrm>
            <a:off x="3028950" y="4767263"/>
            <a:ext cx="3086100" cy="274637"/>
          </a:xfrm>
          <a:prstGeom prst="rect">
            <a:avLst/>
          </a:prstGeom>
        </p:spPr>
        <p:txBody>
          <a:bodyPr/>
          <a:lstStyle/>
          <a:p>
            <a:r>
              <a:rPr lang="en-US"/>
              <a:t>isuru madhushan</a:t>
            </a: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INFOGRAPHY">
  <p:cSld name="TITLE_1_1_2">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2" name="Footer Placeholder 1">
            <a:extLst>
              <a:ext uri="{FF2B5EF4-FFF2-40B4-BE49-F238E27FC236}">
                <a16:creationId xmlns:a16="http://schemas.microsoft.com/office/drawing/2014/main" id="{17FC9B7F-9137-A831-E2FB-D4ADB81BEBED}"/>
              </a:ext>
            </a:extLst>
          </p:cNvPr>
          <p:cNvSpPr>
            <a:spLocks noGrp="1"/>
          </p:cNvSpPr>
          <p:nvPr>
            <p:ph type="ftr" sz="quarter" idx="10"/>
          </p:nvPr>
        </p:nvSpPr>
        <p:spPr>
          <a:xfrm>
            <a:off x="3028950" y="4767263"/>
            <a:ext cx="3086100" cy="274637"/>
          </a:xfrm>
          <a:prstGeom prst="rect">
            <a:avLst/>
          </a:prstGeom>
        </p:spPr>
        <p:txBody>
          <a:bodyPr/>
          <a:lstStyle/>
          <a:p>
            <a:r>
              <a:rPr lang="en-US"/>
              <a:t>isuru madhushan</a:t>
            </a: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IMAGE">
  <p:cSld name="TITLE_1_1_2_1">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2" name="Footer Placeholder 1">
            <a:extLst>
              <a:ext uri="{FF2B5EF4-FFF2-40B4-BE49-F238E27FC236}">
                <a16:creationId xmlns:a16="http://schemas.microsoft.com/office/drawing/2014/main" id="{F7AB709C-0721-E5E1-AAE8-3AD704AF6936}"/>
              </a:ext>
            </a:extLst>
          </p:cNvPr>
          <p:cNvSpPr>
            <a:spLocks noGrp="1"/>
          </p:cNvSpPr>
          <p:nvPr>
            <p:ph type="ftr" sz="quarter" idx="10"/>
          </p:nvPr>
        </p:nvSpPr>
        <p:spPr>
          <a:xfrm>
            <a:off x="3028950" y="4767263"/>
            <a:ext cx="3086100" cy="274637"/>
          </a:xfrm>
          <a:prstGeom prst="rect">
            <a:avLst/>
          </a:prstGeom>
        </p:spPr>
        <p:txBody>
          <a:bodyPr/>
          <a:lstStyle/>
          <a:p>
            <a:r>
              <a:rPr lang="en-US"/>
              <a:t>isuru madhushan</a:t>
            </a: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userDrawn="1">
  <p:cSld name="BLANK">
    <p:spTree>
      <p:nvGrpSpPr>
        <p:cNvPr id="1" name="Shape 96"/>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FFCAF9-FA4F-EF01-6E60-8903BA4D2D8B}"/>
              </a:ext>
            </a:extLst>
          </p:cNvPr>
          <p:cNvSpPr>
            <a:spLocks noGrp="1"/>
          </p:cNvSpPr>
          <p:nvPr>
            <p:ph type="ftr" sz="quarter" idx="10"/>
          </p:nvPr>
        </p:nvSpPr>
        <p:spPr>
          <a:xfrm>
            <a:off x="3028950" y="4767263"/>
            <a:ext cx="3086100" cy="274637"/>
          </a:xfrm>
          <a:prstGeom prst="rect">
            <a:avLst/>
          </a:prstGeom>
        </p:spPr>
        <p:txBody>
          <a:bodyPr/>
          <a:lstStyle/>
          <a:p>
            <a:r>
              <a:rPr lang="en-US"/>
              <a:t>isuru madhushan</a:t>
            </a: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1795-54D9-8BF8-762D-9BC5B6055F0A}"/>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A7E7243D-A55C-E746-6C15-CCF58B3981B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4848AB8-AC02-FF41-5C3C-3C2284F04F6D}"/>
              </a:ext>
            </a:extLst>
          </p:cNvPr>
          <p:cNvSpPr>
            <a:spLocks noGrp="1"/>
          </p:cNvSpPr>
          <p:nvPr>
            <p:ph type="dt" sz="half" idx="10"/>
          </p:nvPr>
        </p:nvSpPr>
        <p:spPr/>
        <p:txBody>
          <a:bodyPr/>
          <a:lstStyle/>
          <a:p>
            <a:fld id="{E716A2E7-49CA-4756-A04F-62B7A4616C33}" type="datetimeFigureOut">
              <a:rPr lang="en-US" smtClean="0"/>
              <a:t>9/11/2023</a:t>
            </a:fld>
            <a:endParaRPr lang="en-US"/>
          </a:p>
        </p:txBody>
      </p:sp>
      <p:sp>
        <p:nvSpPr>
          <p:cNvPr id="5" name="Footer Placeholder 4">
            <a:extLst>
              <a:ext uri="{FF2B5EF4-FFF2-40B4-BE49-F238E27FC236}">
                <a16:creationId xmlns:a16="http://schemas.microsoft.com/office/drawing/2014/main" id="{CD1622B7-CD6D-C648-0BE1-36B4457D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35DA3-6AC9-7A80-EE2C-9C22AA59A0C5}"/>
              </a:ext>
            </a:extLst>
          </p:cNvPr>
          <p:cNvSpPr>
            <a:spLocks noGrp="1"/>
          </p:cNvSpPr>
          <p:nvPr>
            <p:ph type="sldNum" sz="quarter" idx="12"/>
          </p:nvPr>
        </p:nvSpPr>
        <p:spPr/>
        <p:txBody>
          <a:bodyPr/>
          <a:lstStyle/>
          <a:p>
            <a:fld id="{5D907397-E634-4F75-A5FA-B5D7DB70C843}" type="slidenum">
              <a:rPr lang="en-US" smtClean="0"/>
              <a:t>‹#›</a:t>
            </a:fld>
            <a:endParaRPr lang="en-US"/>
          </a:p>
        </p:txBody>
      </p:sp>
    </p:spTree>
    <p:extLst>
      <p:ext uri="{BB962C8B-B14F-4D97-AF65-F5344CB8AC3E}">
        <p14:creationId xmlns:p14="http://schemas.microsoft.com/office/powerpoint/2010/main" val="2074078172"/>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7168-4DFA-713D-C17A-7E633707D3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002BE0-F5C7-E1AB-8F76-8EEB1E98B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FBC5B3-DDDC-5E4C-464D-B4F3BA881920}"/>
              </a:ext>
            </a:extLst>
          </p:cNvPr>
          <p:cNvSpPr>
            <a:spLocks noGrp="1"/>
          </p:cNvSpPr>
          <p:nvPr>
            <p:ph type="dt" sz="half" idx="10"/>
          </p:nvPr>
        </p:nvSpPr>
        <p:spPr/>
        <p:txBody>
          <a:bodyPr/>
          <a:lstStyle/>
          <a:p>
            <a:fld id="{E716A2E7-49CA-4756-A04F-62B7A4616C33}" type="datetimeFigureOut">
              <a:rPr lang="en-US" smtClean="0"/>
              <a:t>9/11/2023</a:t>
            </a:fld>
            <a:endParaRPr lang="en-US"/>
          </a:p>
        </p:txBody>
      </p:sp>
      <p:sp>
        <p:nvSpPr>
          <p:cNvPr id="5" name="Footer Placeholder 4">
            <a:extLst>
              <a:ext uri="{FF2B5EF4-FFF2-40B4-BE49-F238E27FC236}">
                <a16:creationId xmlns:a16="http://schemas.microsoft.com/office/drawing/2014/main" id="{AC2EF24A-1AEF-47CB-4399-96C0D543A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E096D-3B61-2D22-040C-879E613964C6}"/>
              </a:ext>
            </a:extLst>
          </p:cNvPr>
          <p:cNvSpPr>
            <a:spLocks noGrp="1"/>
          </p:cNvSpPr>
          <p:nvPr>
            <p:ph type="sldNum" sz="quarter" idx="12"/>
          </p:nvPr>
        </p:nvSpPr>
        <p:spPr/>
        <p:txBody>
          <a:bodyPr/>
          <a:lstStyle/>
          <a:p>
            <a:fld id="{5D907397-E634-4F75-A5FA-B5D7DB70C843}" type="slidenum">
              <a:rPr lang="en-US" smtClean="0"/>
              <a:t>‹#›</a:t>
            </a:fld>
            <a:endParaRPr lang="en-US"/>
          </a:p>
        </p:txBody>
      </p:sp>
    </p:spTree>
    <p:extLst>
      <p:ext uri="{BB962C8B-B14F-4D97-AF65-F5344CB8AC3E}">
        <p14:creationId xmlns:p14="http://schemas.microsoft.com/office/powerpoint/2010/main" val="3167720059"/>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3" name="Slide Number Placeholder 2">
            <a:extLst>
              <a:ext uri="{FF2B5EF4-FFF2-40B4-BE49-F238E27FC236}">
                <a16:creationId xmlns:a16="http://schemas.microsoft.com/office/drawing/2014/main" id="{3B12DAF2-BF78-1417-F2B1-C2013A5351D7}"/>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DCE652-68CC-49ED-B22D-B4AC2A1059B4}"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63" r:id="rId7"/>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66EE5-60EA-C7B0-36B9-7326B9CDACE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A6AB32F-78DE-420B-FBB5-884583E088E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C8E648-5FB7-34CB-D1AF-B650983075A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716A2E7-49CA-4756-A04F-62B7A4616C33}" type="datetimeFigureOut">
              <a:rPr lang="en-US" smtClean="0"/>
              <a:t>9/11/2023</a:t>
            </a:fld>
            <a:endParaRPr lang="en-US"/>
          </a:p>
        </p:txBody>
      </p:sp>
      <p:sp>
        <p:nvSpPr>
          <p:cNvPr id="5" name="Footer Placeholder 4">
            <a:extLst>
              <a:ext uri="{FF2B5EF4-FFF2-40B4-BE49-F238E27FC236}">
                <a16:creationId xmlns:a16="http://schemas.microsoft.com/office/drawing/2014/main" id="{4583CB1D-9F7D-5FA4-957E-46E26A0941A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9E9C4E-4192-FD3E-9EED-53AB4555900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D907397-E634-4F75-A5FA-B5D7DB70C843}" type="slidenum">
              <a:rPr lang="en-US" smtClean="0"/>
              <a:t>‹#›</a:t>
            </a:fld>
            <a:endParaRPr lang="en-US"/>
          </a:p>
        </p:txBody>
      </p:sp>
    </p:spTree>
    <p:extLst>
      <p:ext uri="{BB962C8B-B14F-4D97-AF65-F5344CB8AC3E}">
        <p14:creationId xmlns:p14="http://schemas.microsoft.com/office/powerpoint/2010/main" val="129517612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ransition spd="slow">
    <p:wip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052643"/>
            </a:gs>
            <a:gs pos="100000">
              <a:srgbClr val="041523"/>
            </a:gs>
          </a:gsLst>
          <a:path path="circle">
            <a:fillToRect l="50000" t="50000" r="50000" b="50000"/>
          </a:path>
          <a:tileRect/>
        </a:gra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
        <p:nvSpPr>
          <p:cNvPr id="2" name="Footer Placeholder 1">
            <a:extLst>
              <a:ext uri="{FF2B5EF4-FFF2-40B4-BE49-F238E27FC236}">
                <a16:creationId xmlns:a16="http://schemas.microsoft.com/office/drawing/2014/main" id="{EE8308D6-47E9-13FD-5FFF-DB495D937CF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isuru madhushan</a:t>
            </a:r>
          </a:p>
        </p:txBody>
      </p:sp>
      <p:sp>
        <p:nvSpPr>
          <p:cNvPr id="3" name="Slide Number Placeholder 2">
            <a:extLst>
              <a:ext uri="{FF2B5EF4-FFF2-40B4-BE49-F238E27FC236}">
                <a16:creationId xmlns:a16="http://schemas.microsoft.com/office/drawing/2014/main" id="{F1D030D1-51F6-C611-87FE-1F0DE329482C}"/>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F4B18DD-6F5D-40B1-8CCB-8F402C53CDEC}"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664" r:id="rId1"/>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hyperlink" Target="https://www.ziprecruiter.com/" TargetMode="External"/><Relationship Id="rId13" Type="http://schemas.openxmlformats.org/officeDocument/2006/relationships/hyperlink" Target="https://www.jobhunder.com/" TargetMode="External"/><Relationship Id="rId18" Type="http://schemas.openxmlformats.org/officeDocument/2006/relationships/image" Target="../media/image26.svg"/><Relationship Id="rId3" Type="http://schemas.openxmlformats.org/officeDocument/2006/relationships/hyperlink" Target="https://www.indeed.com/" TargetMode="External"/><Relationship Id="rId21" Type="http://schemas.openxmlformats.org/officeDocument/2006/relationships/image" Target="../media/image29.png"/><Relationship Id="rId7" Type="http://schemas.openxmlformats.org/officeDocument/2006/relationships/hyperlink" Target="https://www.simplyhired.com/" TargetMode="External"/><Relationship Id="rId12" Type="http://schemas.openxmlformats.org/officeDocument/2006/relationships/hyperlink" Target="https://www.usajobs.gov/" TargetMode="External"/><Relationship Id="rId17" Type="http://schemas.openxmlformats.org/officeDocument/2006/relationships/image" Target="../media/image25.png"/><Relationship Id="rId2" Type="http://schemas.openxmlformats.org/officeDocument/2006/relationships/hyperlink" Target="https://www.linkedin.com/" TargetMode="External"/><Relationship Id="rId16" Type="http://schemas.openxmlformats.org/officeDocument/2006/relationships/image" Target="../media/image24.png"/><Relationship Id="rId20" Type="http://schemas.openxmlformats.org/officeDocument/2006/relationships/image" Target="../media/image28.svg"/><Relationship Id="rId1" Type="http://schemas.openxmlformats.org/officeDocument/2006/relationships/slideLayout" Target="../slideLayouts/slideLayout6.xml"/><Relationship Id="rId6" Type="http://schemas.openxmlformats.org/officeDocument/2006/relationships/hyperlink" Target="https://www.careerbuilder.com/" TargetMode="External"/><Relationship Id="rId11" Type="http://schemas.openxmlformats.org/officeDocument/2006/relationships/hyperlink" Target="https://www.idealist.org/" TargetMode="External"/><Relationship Id="rId5" Type="http://schemas.openxmlformats.org/officeDocument/2006/relationships/hyperlink" Target="https://www.monster.com/" TargetMode="External"/><Relationship Id="rId15" Type="http://schemas.microsoft.com/office/2007/relationships/hdphoto" Target="../media/hdphoto6.wdp"/><Relationship Id="rId10" Type="http://schemas.openxmlformats.org/officeDocument/2006/relationships/hyperlink" Target="https://www.dice.com/" TargetMode="External"/><Relationship Id="rId19" Type="http://schemas.openxmlformats.org/officeDocument/2006/relationships/image" Target="../media/image27.png"/><Relationship Id="rId4" Type="http://schemas.openxmlformats.org/officeDocument/2006/relationships/hyperlink" Target="https://www.glassdoor.com/" TargetMode="External"/><Relationship Id="rId9" Type="http://schemas.openxmlformats.org/officeDocument/2006/relationships/hyperlink" Target="https://www.snagajob.com/" TargetMode="External"/><Relationship Id="rId14" Type="http://schemas.openxmlformats.org/officeDocument/2006/relationships/image" Target="../media/image23.png"/><Relationship Id="rId22"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604823" y="2331146"/>
            <a:ext cx="3467100" cy="557741"/>
          </a:xfrm>
          <a:prstGeom prst="rect">
            <a:avLst/>
          </a:prstGeom>
        </p:spPr>
        <p:txBody>
          <a:bodyPr spcFirstLastPara="1" wrap="square" lIns="91425" tIns="91425" rIns="91425" bIns="91425" anchor="b" anchorCtr="0">
            <a:noAutofit/>
            <a:scene3d>
              <a:camera prst="orthographicFront"/>
              <a:lightRig rig="threePt" dir="t"/>
            </a:scene3d>
            <a:sp3d extrusionH="57150">
              <a:bevelT w="38100" h="38100"/>
            </a:sp3d>
          </a:bodyPr>
          <a:lstStyle/>
          <a:p>
            <a:pPr algn="ctr"/>
            <a:r>
              <a:rPr lang="en-US" sz="3400" b="1" kern="100" dirty="0">
                <a:solidFill>
                  <a:srgbClr val="FFFF00"/>
                </a:solidFill>
                <a:latin typeface="Cambria" panose="02040503050406030204" pitchFamily="18" charset="0"/>
                <a:ea typeface="Cambria" panose="02040503050406030204" pitchFamily="18" charset="0"/>
                <a:cs typeface="Iskoola Pota" panose="020B0502040204020203" pitchFamily="34" charset="0"/>
              </a:rPr>
              <a:t>CAREERBRIDGE</a:t>
            </a:r>
            <a:endParaRPr lang="en-US" sz="3400" b="1" dirty="0">
              <a:solidFill>
                <a:srgbClr val="FFFF00"/>
              </a:solidFill>
              <a:latin typeface="Cambria" panose="02040503050406030204" pitchFamily="18" charset="0"/>
              <a:ea typeface="Cambria" panose="02040503050406030204" pitchFamily="18" charset="0"/>
            </a:endParaRPr>
          </a:p>
        </p:txBody>
      </p:sp>
      <p:grpSp>
        <p:nvGrpSpPr>
          <p:cNvPr id="11" name="Group 10">
            <a:extLst>
              <a:ext uri="{FF2B5EF4-FFF2-40B4-BE49-F238E27FC236}">
                <a16:creationId xmlns:a16="http://schemas.microsoft.com/office/drawing/2014/main" id="{E0896049-03B5-896C-7A31-B1317DD9C34F}"/>
              </a:ext>
            </a:extLst>
          </p:cNvPr>
          <p:cNvGrpSpPr/>
          <p:nvPr/>
        </p:nvGrpSpPr>
        <p:grpSpPr>
          <a:xfrm>
            <a:off x="-1" y="99575"/>
            <a:ext cx="5501641" cy="4944337"/>
            <a:chOff x="-1914609" y="99575"/>
            <a:chExt cx="6272845" cy="4944337"/>
          </a:xfrm>
        </p:grpSpPr>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DDA6827C-15D3-9D74-3C5F-B4F5316B3DD5}"/>
                </a:ext>
              </a:extLst>
            </p:cNvPr>
            <p:cNvGrpSpPr/>
            <p:nvPr/>
          </p:nvGrpSpPr>
          <p:grpSpPr>
            <a:xfrm>
              <a:off x="-1796962" y="99575"/>
              <a:ext cx="6155198" cy="4944337"/>
              <a:chOff x="-1796962" y="99575"/>
              <a:chExt cx="6155198" cy="4944337"/>
            </a:xfrm>
          </p:grpSpPr>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solidFill>
                  <a:srgbClr val="0CD6B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Flowchart: Connector 4">
            <a:extLst>
              <a:ext uri="{FF2B5EF4-FFF2-40B4-BE49-F238E27FC236}">
                <a16:creationId xmlns:a16="http://schemas.microsoft.com/office/drawing/2014/main" id="{71143B7F-4007-B41D-642C-C01766AC5873}"/>
              </a:ext>
            </a:extLst>
          </p:cNvPr>
          <p:cNvSpPr/>
          <p:nvPr/>
        </p:nvSpPr>
        <p:spPr>
          <a:xfrm>
            <a:off x="6528212" y="798095"/>
            <a:ext cx="1613689" cy="1457608"/>
          </a:xfrm>
          <a:prstGeom prst="flowChartConnector">
            <a:avLst/>
          </a:prstGeom>
          <a:blipFill dpi="0" rotWithShape="1">
            <a:blip r:embed="rId3">
              <a:alphaModFix/>
              <a:extLst>
                <a:ext uri="{28A0092B-C50C-407E-A947-70E740481C1C}">
                  <a14:useLocalDpi xmlns:a14="http://schemas.microsoft.com/office/drawing/2010/main" val="0"/>
                </a:ext>
              </a:extLst>
            </a:blip>
            <a:srcRect/>
            <a:stretch>
              <a:fillRect/>
            </a:stretch>
          </a:blipFill>
          <a:ln>
            <a:solidFill>
              <a:schemeClr val="bg1"/>
            </a:solidFill>
          </a:ln>
          <a:effectLst>
            <a:outerShdw blurRad="76200" dir="18900000" sy="23000" kx="-1200000" algn="b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B7EBB90-A138-15BE-E6F1-F0F9028FBC51}"/>
              </a:ext>
            </a:extLst>
          </p:cNvPr>
          <p:cNvSpPr txBox="1"/>
          <p:nvPr/>
        </p:nvSpPr>
        <p:spPr>
          <a:xfrm>
            <a:off x="6064119" y="2743012"/>
            <a:ext cx="2541873" cy="456472"/>
          </a:xfrm>
          <a:prstGeom prst="rect">
            <a:avLst/>
          </a:prstGeom>
          <a:noFill/>
        </p:spPr>
        <p:txBody>
          <a:bodyPr wrap="square" rtlCol="0">
            <a:spAutoFit/>
          </a:bodyPr>
          <a:lstStyle/>
          <a:p>
            <a:pPr>
              <a:lnSpc>
                <a:spcPct val="150000"/>
              </a:lnSpc>
            </a:pPr>
            <a:r>
              <a:rPr lang="en-US" sz="1800" b="1" dirty="0">
                <a:solidFill>
                  <a:srgbClr val="0CD6B0"/>
                </a:solidFill>
                <a:latin typeface="Cambria" panose="02040503050406030204" pitchFamily="18" charset="0"/>
                <a:ea typeface="Cambria" panose="02040503050406030204" pitchFamily="18" charset="0"/>
              </a:rPr>
              <a:t>ONLINE  JOB  PORTAL </a:t>
            </a:r>
          </a:p>
        </p:txBody>
      </p:sp>
      <p:sp>
        <p:nvSpPr>
          <p:cNvPr id="9" name="TextBox 8">
            <a:extLst>
              <a:ext uri="{FF2B5EF4-FFF2-40B4-BE49-F238E27FC236}">
                <a16:creationId xmlns:a16="http://schemas.microsoft.com/office/drawing/2014/main" id="{F6A5CFEA-C635-6F7D-2476-B0D175E9829E}"/>
              </a:ext>
            </a:extLst>
          </p:cNvPr>
          <p:cNvSpPr txBox="1"/>
          <p:nvPr/>
        </p:nvSpPr>
        <p:spPr>
          <a:xfrm>
            <a:off x="5969156" y="3144832"/>
            <a:ext cx="2729632" cy="246221"/>
          </a:xfrm>
          <a:prstGeom prst="rect">
            <a:avLst/>
          </a:prstGeom>
          <a:noFill/>
        </p:spPr>
        <p:txBody>
          <a:bodyPr wrap="square" rtlCol="0">
            <a:spAutoFit/>
          </a:bodyPr>
          <a:lstStyle/>
          <a:p>
            <a:r>
              <a:rPr lang="en-US" sz="1000" dirty="0">
                <a:solidFill>
                  <a:schemeClr val="bg1"/>
                </a:solidFill>
                <a:latin typeface="Cambria" panose="02040503050406030204" pitchFamily="18" charset="0"/>
                <a:ea typeface="Cambria" panose="02040503050406030204" pitchFamily="18" charset="0"/>
              </a:rPr>
              <a:t>YOUR  PATH  TO  PROFESSIONAL  SUCCESS  !!!</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4" name="Picture 3" descr="A person holding a magnifying glass&#10;&#10;Description automatically generated">
            <a:extLst>
              <a:ext uri="{FF2B5EF4-FFF2-40B4-BE49-F238E27FC236}">
                <a16:creationId xmlns:a16="http://schemas.microsoft.com/office/drawing/2014/main" id="{3C325096-1487-A485-67F8-1B654A2D07E6}"/>
              </a:ext>
            </a:extLst>
          </p:cNvPr>
          <p:cNvPicPr>
            <a:picLocks noChangeAspect="1"/>
          </p:cNvPicPr>
          <p:nvPr/>
        </p:nvPicPr>
        <p:blipFill>
          <a:blip r:embed="rId3">
            <a:alphaModFix amt="40000"/>
            <a:extLst>
              <a:ext uri="{BEBA8EAE-BF5A-486C-A8C5-ECC9F3942E4B}">
                <a14:imgProps xmlns:a14="http://schemas.microsoft.com/office/drawing/2010/main">
                  <a14:imgLayer r:embed="rId4">
                    <a14:imgEffect>
                      <a14:colorTemperature colorTemp="6200"/>
                    </a14:imgEffect>
                    <a14:imgEffect>
                      <a14:brightnessContrast bright="-1000" contrast="-1000"/>
                    </a14:imgEffect>
                  </a14:imgLayer>
                </a14:imgProps>
              </a:ext>
            </a:extLst>
          </a:blip>
          <a:stretch>
            <a:fillRect/>
          </a:stretch>
        </p:blipFill>
        <p:spPr>
          <a:xfrm>
            <a:off x="-571500" y="-782320"/>
            <a:ext cx="5143500" cy="6305823"/>
          </a:xfrm>
          <a:prstGeom prst="rect">
            <a:avLst/>
          </a:prstGeom>
        </p:spPr>
      </p:pic>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rgbClr val="FFFF00"/>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803C2D73-741B-BC7A-A86B-89B36D476D39}"/>
              </a:ext>
            </a:extLst>
          </p:cNvPr>
          <p:cNvGrpSpPr/>
          <p:nvPr/>
        </p:nvGrpSpPr>
        <p:grpSpPr>
          <a:xfrm>
            <a:off x="6471652" y="782504"/>
            <a:ext cx="874209" cy="755592"/>
            <a:chOff x="2889193" y="696247"/>
            <a:chExt cx="874209" cy="755592"/>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rgbClr val="FFFF00"/>
            </a:solidFill>
            <a:ln w="13850" cap="rnd" cmpd="sng">
              <a:solidFill>
                <a:srgbClr val="FFFF00"/>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sp>
        <p:nvSpPr>
          <p:cNvPr id="394" name="Google Shape;394;p27"/>
          <p:cNvSpPr txBox="1">
            <a:spLocks noGrp="1"/>
          </p:cNvSpPr>
          <p:nvPr>
            <p:ph type="ctrTitle"/>
          </p:nvPr>
        </p:nvSpPr>
        <p:spPr>
          <a:xfrm>
            <a:off x="2713154" y="1317121"/>
            <a:ext cx="3530400" cy="1130010"/>
          </a:xfrm>
          <a:prstGeom prst="rect">
            <a:avLst/>
          </a:prstGeom>
        </p:spPr>
        <p:txBody>
          <a:bodyPr spcFirstLastPara="1" wrap="square" lIns="91425" tIns="91425" rIns="91425" bIns="91425" anchor="b" anchorCtr="0">
            <a:noAutofit/>
          </a:bodyPr>
          <a:lstStyle/>
          <a:p>
            <a:r>
              <a:rPr lang="en-US" sz="2500" b="1" dirty="0">
                <a:solidFill>
                  <a:schemeClr val="tx1">
                    <a:lumMod val="95000"/>
                    <a:lumOff val="5000"/>
                  </a:schemeClr>
                </a:solidFill>
                <a:latin typeface="Cambria" panose="02040503050406030204" pitchFamily="18" charset="0"/>
                <a:ea typeface="Cambria" panose="02040503050406030204" pitchFamily="18" charset="0"/>
              </a:rPr>
              <a:t>Job Search</a:t>
            </a:r>
            <a:br>
              <a:rPr lang="en-US" sz="2500" b="1" dirty="0">
                <a:solidFill>
                  <a:schemeClr val="tx1">
                    <a:lumMod val="95000"/>
                    <a:lumOff val="5000"/>
                  </a:schemeClr>
                </a:solidFill>
                <a:latin typeface="Cambria" panose="02040503050406030204" pitchFamily="18" charset="0"/>
                <a:ea typeface="Cambria" panose="02040503050406030204" pitchFamily="18" charset="0"/>
              </a:rPr>
            </a:br>
            <a:endParaRPr sz="2500" dirty="0">
              <a:solidFill>
                <a:schemeClr val="tx1">
                  <a:lumMod val="95000"/>
                  <a:lumOff val="5000"/>
                </a:schemeClr>
              </a:solidFill>
            </a:endParaRPr>
          </a:p>
        </p:txBody>
      </p:sp>
      <p:sp>
        <p:nvSpPr>
          <p:cNvPr id="395" name="Google Shape;395;p27"/>
          <p:cNvSpPr txBox="1">
            <a:spLocks noGrp="1"/>
          </p:cNvSpPr>
          <p:nvPr>
            <p:ph type="subTitle" idx="1"/>
          </p:nvPr>
        </p:nvSpPr>
        <p:spPr>
          <a:xfrm>
            <a:off x="2043751" y="2285885"/>
            <a:ext cx="4630246" cy="1295789"/>
          </a:xfrm>
          <a:prstGeom prst="rect">
            <a:avLst/>
          </a:prstGeom>
        </p:spPr>
        <p:txBody>
          <a:bodyPr spcFirstLastPara="1" wrap="square" lIns="91425" tIns="91425" rIns="91425" bIns="91425" anchor="t" anchorCtr="0">
            <a:noAutofit/>
          </a:bodyPr>
          <a:lstStyle/>
          <a:p>
            <a:pPr marL="457200" marR="0" lvl="1" indent="0">
              <a:spcBef>
                <a:spcPts val="0"/>
              </a:spcBef>
              <a:spcAft>
                <a:spcPts val="0"/>
              </a:spcAft>
            </a:pPr>
            <a:r>
              <a:rPr lang="en-US" sz="1800" b="1" kern="100" dirty="0">
                <a:effectLst/>
                <a:latin typeface="Cambria" panose="02040503050406030204" pitchFamily="18" charset="0"/>
                <a:ea typeface="Yu Mincho" panose="02020400000000000000" pitchFamily="18" charset="-128"/>
                <a:cs typeface="Iskoola Pota" panose="020B0502040204020203" pitchFamily="34" charset="0"/>
              </a:rPr>
              <a:t>Job seekers can search for job listings based on various criteria like industry, salary, and job type.</a:t>
            </a:r>
            <a:endParaRPr lang="en-US" sz="1800" b="1" kern="100" dirty="0">
              <a:effectLst/>
              <a:latin typeface="Calibri" panose="020F0502020204030204" pitchFamily="34" charset="0"/>
              <a:ea typeface="Yu Mincho" panose="02020400000000000000" pitchFamily="18" charset="-128"/>
              <a:cs typeface="Iskoola Pota" panose="020B0502040204020203" pitchFamily="34" charset="0"/>
            </a:endParaRPr>
          </a:p>
        </p:txBody>
      </p:sp>
      <p:grpSp>
        <p:nvGrpSpPr>
          <p:cNvPr id="3" name="Group 2">
            <a:extLst>
              <a:ext uri="{FF2B5EF4-FFF2-40B4-BE49-F238E27FC236}">
                <a16:creationId xmlns:a16="http://schemas.microsoft.com/office/drawing/2014/main" id="{CFC8C4E2-D3BA-8AC8-3E90-85FCDFB63172}"/>
              </a:ext>
            </a:extLst>
          </p:cNvPr>
          <p:cNvGrpSpPr/>
          <p:nvPr/>
        </p:nvGrpSpPr>
        <p:grpSpPr>
          <a:xfrm>
            <a:off x="8059202" y="-8946"/>
            <a:ext cx="1179770" cy="5143783"/>
            <a:chOff x="8059202" y="-8946"/>
            <a:chExt cx="1179770" cy="5143783"/>
          </a:xfrm>
        </p:grpSpPr>
        <p:grpSp>
          <p:nvGrpSpPr>
            <p:cNvPr id="5" name="Group 4">
              <a:extLst>
                <a:ext uri="{FF2B5EF4-FFF2-40B4-BE49-F238E27FC236}">
                  <a16:creationId xmlns:a16="http://schemas.microsoft.com/office/drawing/2014/main" id="{53F46F70-67E8-E251-75F3-0E7A30381710}"/>
                </a:ext>
              </a:extLst>
            </p:cNvPr>
            <p:cNvGrpSpPr/>
            <p:nvPr/>
          </p:nvGrpSpPr>
          <p:grpSpPr>
            <a:xfrm rot="19765726">
              <a:off x="8059202" y="4153708"/>
              <a:ext cx="1179770" cy="981129"/>
              <a:chOff x="3888128" y="3978435"/>
              <a:chExt cx="1179770" cy="981129"/>
            </a:xfrm>
          </p:grpSpPr>
          <p:sp>
            <p:nvSpPr>
              <p:cNvPr id="10" name="Google Shape;441;p28">
                <a:extLst>
                  <a:ext uri="{FF2B5EF4-FFF2-40B4-BE49-F238E27FC236}">
                    <a16:creationId xmlns:a16="http://schemas.microsoft.com/office/drawing/2014/main" id="{2554975C-B255-D225-ADE1-C2A7D3E55D87}"/>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0;p28">
                <a:extLst>
                  <a:ext uri="{FF2B5EF4-FFF2-40B4-BE49-F238E27FC236}">
                    <a16:creationId xmlns:a16="http://schemas.microsoft.com/office/drawing/2014/main" id="{91A23D3E-214F-8421-7EAA-CFEA26F91B73}"/>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0;p28">
                <a:extLst>
                  <a:ext uri="{FF2B5EF4-FFF2-40B4-BE49-F238E27FC236}">
                    <a16:creationId xmlns:a16="http://schemas.microsoft.com/office/drawing/2014/main" id="{DE1F9826-EF5D-F57B-1469-55E3CE1C06D5}"/>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E93D98F9-8E8B-B00F-6D23-D1A37C6DDA5F}"/>
                </a:ext>
              </a:extLst>
            </p:cNvPr>
            <p:cNvGrpSpPr/>
            <p:nvPr/>
          </p:nvGrpSpPr>
          <p:grpSpPr>
            <a:xfrm rot="16200000">
              <a:off x="8063550" y="90374"/>
              <a:ext cx="1179770" cy="981129"/>
              <a:chOff x="3888128" y="3978435"/>
              <a:chExt cx="1179770" cy="981129"/>
            </a:xfrm>
          </p:grpSpPr>
          <p:sp>
            <p:nvSpPr>
              <p:cNvPr id="7" name="Google Shape;441;p28">
                <a:extLst>
                  <a:ext uri="{FF2B5EF4-FFF2-40B4-BE49-F238E27FC236}">
                    <a16:creationId xmlns:a16="http://schemas.microsoft.com/office/drawing/2014/main" id="{F13577ED-D293-EC38-68DD-5D9834B626EE}"/>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0;p28">
                <a:extLst>
                  <a:ext uri="{FF2B5EF4-FFF2-40B4-BE49-F238E27FC236}">
                    <a16:creationId xmlns:a16="http://schemas.microsoft.com/office/drawing/2014/main" id="{C2725C07-91A4-D4C5-3032-43B37F4461C4}"/>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0;p28">
                <a:extLst>
                  <a:ext uri="{FF2B5EF4-FFF2-40B4-BE49-F238E27FC236}">
                    <a16:creationId xmlns:a16="http://schemas.microsoft.com/office/drawing/2014/main" id="{47732384-1DCD-132B-29E0-6EAC4BF48397}"/>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75013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barn(inVertical)">
                                      <p:cBhvr>
                                        <p:cTn id="7" dur="5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95">
                                            <p:txEl>
                                              <p:pRg st="0" end="0"/>
                                            </p:txEl>
                                          </p:spTgt>
                                        </p:tgtEl>
                                        <p:attrNameLst>
                                          <p:attrName>style.visibility</p:attrName>
                                        </p:attrNameLst>
                                      </p:cBhvr>
                                      <p:to>
                                        <p:strVal val="visible"/>
                                      </p:to>
                                    </p:set>
                                    <p:animEffect transition="in" filter="barn(inVertical)">
                                      <p:cBhvr>
                                        <p:cTn id="12" dur="500"/>
                                        <p:tgtEl>
                                          <p:spTgt spid="3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39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4" name="Picture 3" descr="A person holding a megaphone">
            <a:extLst>
              <a:ext uri="{FF2B5EF4-FFF2-40B4-BE49-F238E27FC236}">
                <a16:creationId xmlns:a16="http://schemas.microsoft.com/office/drawing/2014/main" id="{AFDD83D9-C3C7-006B-A5AE-0C77E4502C46}"/>
              </a:ext>
            </a:extLst>
          </p:cNvPr>
          <p:cNvPicPr>
            <a:picLocks noChangeAspect="1"/>
          </p:cNvPicPr>
          <p:nvPr/>
        </p:nvPicPr>
        <p:blipFill>
          <a:blip r:embed="rId3">
            <a:alphaModFix amt="40000"/>
            <a:extLst>
              <a:ext uri="{BEBA8EAE-BF5A-486C-A8C5-ECC9F3942E4B}">
                <a14:imgProps xmlns:a14="http://schemas.microsoft.com/office/drawing/2010/main">
                  <a14:imgLayer r:embed="rId4">
                    <a14:imgEffect>
                      <a14:colorTemperature colorTemp="6200"/>
                    </a14:imgEffect>
                  </a14:imgLayer>
                </a14:imgProps>
              </a:ext>
            </a:extLst>
          </a:blip>
          <a:stretch>
            <a:fillRect/>
          </a:stretch>
        </p:blipFill>
        <p:spPr>
          <a:xfrm>
            <a:off x="-447130" y="0"/>
            <a:ext cx="5143500" cy="5143500"/>
          </a:xfrm>
          <a:prstGeom prst="rect">
            <a:avLst/>
          </a:prstGeom>
        </p:spPr>
      </p:pic>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rgbClr val="FFFF00"/>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85B51F9F-F02D-3285-4504-4B56FA39CB6B}"/>
              </a:ext>
            </a:extLst>
          </p:cNvPr>
          <p:cNvGrpSpPr/>
          <p:nvPr/>
        </p:nvGrpSpPr>
        <p:grpSpPr>
          <a:xfrm>
            <a:off x="6381170" y="729361"/>
            <a:ext cx="874209" cy="755592"/>
            <a:chOff x="2889193" y="696247"/>
            <a:chExt cx="874209" cy="755592"/>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rgbClr val="FFFF00"/>
            </a:solidFill>
            <a:ln w="13850" cap="rnd" cmpd="sng">
              <a:solidFill>
                <a:srgbClr val="FFFF00"/>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sp>
        <p:nvSpPr>
          <p:cNvPr id="394" name="Google Shape;394;p27"/>
          <p:cNvSpPr txBox="1">
            <a:spLocks noGrp="1"/>
          </p:cNvSpPr>
          <p:nvPr>
            <p:ph type="ctrTitle"/>
          </p:nvPr>
        </p:nvSpPr>
        <p:spPr>
          <a:xfrm>
            <a:off x="2713154" y="1317122"/>
            <a:ext cx="3530400" cy="771780"/>
          </a:xfrm>
          <a:prstGeom prst="rect">
            <a:avLst/>
          </a:prstGeom>
        </p:spPr>
        <p:txBody>
          <a:bodyPr spcFirstLastPara="1" wrap="square" lIns="91425" tIns="91425" rIns="91425" bIns="91425" anchor="b" anchorCtr="0">
            <a:noAutofit/>
          </a:bodyPr>
          <a:lstStyle/>
          <a:p>
            <a:r>
              <a:rPr lang="en-US" sz="2500" b="1" dirty="0">
                <a:solidFill>
                  <a:schemeClr val="tx1">
                    <a:lumMod val="95000"/>
                    <a:lumOff val="5000"/>
                  </a:schemeClr>
                </a:solidFill>
                <a:effectLst/>
                <a:latin typeface="Cambria" panose="02040503050406030204" pitchFamily="18" charset="0"/>
                <a:ea typeface="Yu Mincho" panose="02020400000000000000" pitchFamily="18" charset="-128"/>
                <a:cs typeface="Iskoola Pota" panose="020B0502040204020203" pitchFamily="34" charset="0"/>
              </a:rPr>
              <a:t>Job Posting </a:t>
            </a:r>
            <a:endParaRPr sz="2500" dirty="0">
              <a:solidFill>
                <a:schemeClr val="tx1">
                  <a:lumMod val="95000"/>
                  <a:lumOff val="5000"/>
                </a:schemeClr>
              </a:solidFill>
            </a:endParaRPr>
          </a:p>
        </p:txBody>
      </p:sp>
      <p:sp>
        <p:nvSpPr>
          <p:cNvPr id="395" name="Google Shape;395;p27"/>
          <p:cNvSpPr txBox="1">
            <a:spLocks noGrp="1"/>
          </p:cNvSpPr>
          <p:nvPr>
            <p:ph type="subTitle" idx="1"/>
          </p:nvPr>
        </p:nvSpPr>
        <p:spPr>
          <a:xfrm>
            <a:off x="2749603" y="2266886"/>
            <a:ext cx="3674411" cy="1295789"/>
          </a:xfrm>
          <a:prstGeom prst="rect">
            <a:avLst/>
          </a:prstGeom>
        </p:spPr>
        <p:txBody>
          <a:bodyPr spcFirstLastPara="1" wrap="square" lIns="91425" tIns="91425" rIns="91425" bIns="91425" anchor="t" anchorCtr="0">
            <a:noAutofit/>
          </a:bodyPr>
          <a:lstStyle/>
          <a:p>
            <a:pPr marL="0" indent="0"/>
            <a:r>
              <a:rPr lang="en-US" sz="1800" b="1" kern="100" dirty="0">
                <a:effectLst/>
                <a:latin typeface="Cambria" panose="02040503050406030204" pitchFamily="18" charset="0"/>
                <a:ea typeface="Cambria" panose="02040503050406030204" pitchFamily="18" charset="0"/>
                <a:cs typeface="Calibri" panose="020F0502020204030204" pitchFamily="34" charset="0"/>
              </a:rPr>
              <a:t>Employers can post job openings, providing detailed descriptions, requirements, and application instructions.</a:t>
            </a:r>
          </a:p>
          <a:p>
            <a:pPr marL="0" lvl="0" indent="0" algn="ctr" rtl="0">
              <a:spcBef>
                <a:spcPts val="0"/>
              </a:spcBef>
              <a:spcAft>
                <a:spcPts val="0"/>
              </a:spcAft>
              <a:buNone/>
            </a:pPr>
            <a:endParaRPr b="1" dirty="0"/>
          </a:p>
        </p:txBody>
      </p:sp>
      <p:grpSp>
        <p:nvGrpSpPr>
          <p:cNvPr id="3" name="Group 2">
            <a:extLst>
              <a:ext uri="{FF2B5EF4-FFF2-40B4-BE49-F238E27FC236}">
                <a16:creationId xmlns:a16="http://schemas.microsoft.com/office/drawing/2014/main" id="{995D0A47-7FCA-5692-43C3-9421610A81CA}"/>
              </a:ext>
            </a:extLst>
          </p:cNvPr>
          <p:cNvGrpSpPr/>
          <p:nvPr/>
        </p:nvGrpSpPr>
        <p:grpSpPr>
          <a:xfrm>
            <a:off x="8059202" y="-8946"/>
            <a:ext cx="1179770" cy="5143783"/>
            <a:chOff x="8059202" y="-8946"/>
            <a:chExt cx="1179770" cy="5143783"/>
          </a:xfrm>
        </p:grpSpPr>
        <p:grpSp>
          <p:nvGrpSpPr>
            <p:cNvPr id="5" name="Group 4">
              <a:extLst>
                <a:ext uri="{FF2B5EF4-FFF2-40B4-BE49-F238E27FC236}">
                  <a16:creationId xmlns:a16="http://schemas.microsoft.com/office/drawing/2014/main" id="{ACBE453A-F17A-4C0E-05A9-E78694549604}"/>
                </a:ext>
              </a:extLst>
            </p:cNvPr>
            <p:cNvGrpSpPr/>
            <p:nvPr/>
          </p:nvGrpSpPr>
          <p:grpSpPr>
            <a:xfrm rot="19765726">
              <a:off x="8059202" y="4153708"/>
              <a:ext cx="1179770" cy="981129"/>
              <a:chOff x="3888128" y="3978435"/>
              <a:chExt cx="1179770" cy="981129"/>
            </a:xfrm>
          </p:grpSpPr>
          <p:sp>
            <p:nvSpPr>
              <p:cNvPr id="10" name="Google Shape;441;p28">
                <a:extLst>
                  <a:ext uri="{FF2B5EF4-FFF2-40B4-BE49-F238E27FC236}">
                    <a16:creationId xmlns:a16="http://schemas.microsoft.com/office/drawing/2014/main" id="{861C6BD8-F166-7FBF-6841-F80243A6AAFB}"/>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0;p28">
                <a:extLst>
                  <a:ext uri="{FF2B5EF4-FFF2-40B4-BE49-F238E27FC236}">
                    <a16:creationId xmlns:a16="http://schemas.microsoft.com/office/drawing/2014/main" id="{53C89AB6-BCFB-54B2-E0C0-6F899807C506}"/>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0;p28">
                <a:extLst>
                  <a:ext uri="{FF2B5EF4-FFF2-40B4-BE49-F238E27FC236}">
                    <a16:creationId xmlns:a16="http://schemas.microsoft.com/office/drawing/2014/main" id="{4D57EC0F-C849-6E6C-15AC-62332D1C1601}"/>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A24999B6-1CBD-B426-019F-34A93B56758F}"/>
                </a:ext>
              </a:extLst>
            </p:cNvPr>
            <p:cNvGrpSpPr/>
            <p:nvPr/>
          </p:nvGrpSpPr>
          <p:grpSpPr>
            <a:xfrm rot="16200000">
              <a:off x="8063550" y="90374"/>
              <a:ext cx="1179770" cy="981129"/>
              <a:chOff x="3888128" y="3978435"/>
              <a:chExt cx="1179770" cy="981129"/>
            </a:xfrm>
          </p:grpSpPr>
          <p:sp>
            <p:nvSpPr>
              <p:cNvPr id="7" name="Google Shape;441;p28">
                <a:extLst>
                  <a:ext uri="{FF2B5EF4-FFF2-40B4-BE49-F238E27FC236}">
                    <a16:creationId xmlns:a16="http://schemas.microsoft.com/office/drawing/2014/main" id="{154892D9-9C80-2BD9-DAD7-4766D527FA6C}"/>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0;p28">
                <a:extLst>
                  <a:ext uri="{FF2B5EF4-FFF2-40B4-BE49-F238E27FC236}">
                    <a16:creationId xmlns:a16="http://schemas.microsoft.com/office/drawing/2014/main" id="{CD4485D6-D5C1-5E72-7242-EFFDD2243D6F}"/>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0;p28">
                <a:extLst>
                  <a:ext uri="{FF2B5EF4-FFF2-40B4-BE49-F238E27FC236}">
                    <a16:creationId xmlns:a16="http://schemas.microsoft.com/office/drawing/2014/main" id="{0C3AC3DF-2E61-63DD-88E1-7E38F22B97A2}"/>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915968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barn(inVertical)">
                                      <p:cBhvr>
                                        <p:cTn id="7" dur="5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95">
                                            <p:txEl>
                                              <p:pRg st="0" end="0"/>
                                            </p:txEl>
                                          </p:spTgt>
                                        </p:tgtEl>
                                        <p:attrNameLst>
                                          <p:attrName>style.visibility</p:attrName>
                                        </p:attrNameLst>
                                      </p:cBhvr>
                                      <p:to>
                                        <p:strVal val="visible"/>
                                      </p:to>
                                    </p:set>
                                    <p:animEffect transition="in" filter="barn(inVertical)">
                                      <p:cBhvr>
                                        <p:cTn id="12" dur="500"/>
                                        <p:tgtEl>
                                          <p:spTgt spid="3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39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4" name="Picture 3" descr="A person standing in front of a screen&#10;&#10;Description automatically generated">
            <a:extLst>
              <a:ext uri="{FF2B5EF4-FFF2-40B4-BE49-F238E27FC236}">
                <a16:creationId xmlns:a16="http://schemas.microsoft.com/office/drawing/2014/main" id="{92B544ED-4050-AB26-9175-C695A5E0F5F2}"/>
              </a:ext>
            </a:extLst>
          </p:cNvPr>
          <p:cNvPicPr>
            <a:picLocks noChangeAspect="1"/>
          </p:cNvPicPr>
          <p:nvPr/>
        </p:nvPicPr>
        <p:blipFill>
          <a:blip r:embed="rId3">
            <a:alphaModFix amt="40000"/>
            <a:extLst>
              <a:ext uri="{BEBA8EAE-BF5A-486C-A8C5-ECC9F3942E4B}">
                <a14:imgProps xmlns:a14="http://schemas.microsoft.com/office/drawing/2010/main">
                  <a14:imgLayer r:embed="rId4">
                    <a14:imgEffect>
                      <a14:colorTemperature colorTemp="6400"/>
                    </a14:imgEffect>
                  </a14:imgLayer>
                </a14:imgProps>
              </a:ext>
            </a:extLst>
          </a:blip>
          <a:stretch>
            <a:fillRect/>
          </a:stretch>
        </p:blipFill>
        <p:spPr>
          <a:xfrm>
            <a:off x="-461501" y="0"/>
            <a:ext cx="5143500" cy="5143500"/>
          </a:xfrm>
          <a:prstGeom prst="rect">
            <a:avLst/>
          </a:prstGeom>
        </p:spPr>
      </p:pic>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rgbClr val="FFFF00"/>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273DF12C-95F4-EE9B-DA2E-FC32C8978CD5}"/>
              </a:ext>
            </a:extLst>
          </p:cNvPr>
          <p:cNvGrpSpPr/>
          <p:nvPr/>
        </p:nvGrpSpPr>
        <p:grpSpPr>
          <a:xfrm>
            <a:off x="6520715" y="777527"/>
            <a:ext cx="874209" cy="755592"/>
            <a:chOff x="2889193" y="696247"/>
            <a:chExt cx="874209" cy="755592"/>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rgbClr val="FFFF00"/>
            </a:solidFill>
            <a:ln w="13850" cap="rnd" cmpd="sng">
              <a:solidFill>
                <a:srgbClr val="FFFF00"/>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sp>
        <p:nvSpPr>
          <p:cNvPr id="394" name="Google Shape;394;p27"/>
          <p:cNvSpPr txBox="1">
            <a:spLocks noGrp="1"/>
          </p:cNvSpPr>
          <p:nvPr>
            <p:ph type="ctrTitle"/>
          </p:nvPr>
        </p:nvSpPr>
        <p:spPr>
          <a:xfrm>
            <a:off x="2713154" y="1272541"/>
            <a:ext cx="3530400" cy="777446"/>
          </a:xfrm>
          <a:prstGeom prst="rect">
            <a:avLst/>
          </a:prstGeom>
        </p:spPr>
        <p:txBody>
          <a:bodyPr spcFirstLastPara="1" wrap="square" lIns="91425" tIns="91425" rIns="91425" bIns="91425" anchor="b" anchorCtr="0">
            <a:noAutofit/>
          </a:bodyPr>
          <a:lstStyle/>
          <a:p>
            <a:r>
              <a:rPr lang="en-US" sz="2500" b="1" dirty="0">
                <a:solidFill>
                  <a:schemeClr val="tx1">
                    <a:lumMod val="95000"/>
                    <a:lumOff val="5000"/>
                  </a:schemeClr>
                </a:solidFill>
                <a:effectLst/>
                <a:latin typeface="Cambria" panose="02040503050406030204" pitchFamily="18" charset="0"/>
                <a:ea typeface="Yu Mincho" panose="02020400000000000000" pitchFamily="18" charset="-128"/>
                <a:cs typeface="Iskoola Pota" panose="020B0502040204020203" pitchFamily="34" charset="0"/>
              </a:rPr>
              <a:t>Apply for jobs </a:t>
            </a:r>
            <a:endParaRPr sz="2500" dirty="0">
              <a:solidFill>
                <a:schemeClr val="tx1">
                  <a:lumMod val="95000"/>
                  <a:lumOff val="5000"/>
                </a:schemeClr>
              </a:solidFill>
            </a:endParaRPr>
          </a:p>
        </p:txBody>
      </p:sp>
      <p:sp>
        <p:nvSpPr>
          <p:cNvPr id="395" name="Google Shape;395;p27"/>
          <p:cNvSpPr txBox="1">
            <a:spLocks noGrp="1"/>
          </p:cNvSpPr>
          <p:nvPr>
            <p:ph type="subTitle" idx="1"/>
          </p:nvPr>
        </p:nvSpPr>
        <p:spPr>
          <a:xfrm>
            <a:off x="2749603" y="2266886"/>
            <a:ext cx="3710669" cy="1295789"/>
          </a:xfrm>
          <a:prstGeom prst="rect">
            <a:avLst/>
          </a:prstGeom>
        </p:spPr>
        <p:txBody>
          <a:bodyPr spcFirstLastPara="1" wrap="square" lIns="91425" tIns="91425" rIns="91425" bIns="91425" anchor="t" anchorCtr="0">
            <a:noAutofit/>
          </a:bodyPr>
          <a:lstStyle/>
          <a:p>
            <a:pPr marL="0" indent="0"/>
            <a:r>
              <a:rPr lang="en-US" sz="1800" b="1" kern="100" dirty="0">
                <a:solidFill>
                  <a:schemeClr val="tx1">
                    <a:lumMod val="95000"/>
                    <a:lumOff val="5000"/>
                  </a:schemeClr>
                </a:solidFill>
                <a:effectLst/>
                <a:latin typeface="Cambria" panose="02040503050406030204" pitchFamily="18" charset="0"/>
                <a:ea typeface="Yu Mincho" panose="02020400000000000000" pitchFamily="18" charset="-128"/>
                <a:cs typeface="Iskoola Pota" panose="020B0502040204020203" pitchFamily="34" charset="0"/>
              </a:rPr>
              <a:t>Job seekers can upload their resumes/CVs by using job portal.</a:t>
            </a:r>
            <a:endParaRPr lang="en-US" sz="1800" b="1" kern="100" dirty="0">
              <a:solidFill>
                <a:schemeClr val="tx1">
                  <a:lumMod val="95000"/>
                  <a:lumOff val="5000"/>
                </a:schemeClr>
              </a:solidFill>
              <a:effectLst/>
              <a:latin typeface="Calibri" panose="020F0502020204030204" pitchFamily="34" charset="0"/>
              <a:ea typeface="Yu Mincho" panose="02020400000000000000" pitchFamily="18" charset="-128"/>
              <a:cs typeface="Iskoola Pota" panose="020B0502040204020203" pitchFamily="34" charset="0"/>
            </a:endParaRPr>
          </a:p>
          <a:p>
            <a:pPr marL="0" lvl="0" indent="0" algn="ctr" rtl="0">
              <a:spcBef>
                <a:spcPts val="0"/>
              </a:spcBef>
              <a:spcAft>
                <a:spcPts val="0"/>
              </a:spcAft>
              <a:buNone/>
            </a:pPr>
            <a:endParaRPr b="1" dirty="0">
              <a:solidFill>
                <a:schemeClr val="tx1">
                  <a:lumMod val="95000"/>
                  <a:lumOff val="5000"/>
                </a:schemeClr>
              </a:solidFill>
            </a:endParaRPr>
          </a:p>
        </p:txBody>
      </p:sp>
      <p:grpSp>
        <p:nvGrpSpPr>
          <p:cNvPr id="3" name="Group 2">
            <a:extLst>
              <a:ext uri="{FF2B5EF4-FFF2-40B4-BE49-F238E27FC236}">
                <a16:creationId xmlns:a16="http://schemas.microsoft.com/office/drawing/2014/main" id="{BCB066A7-FF54-AA09-058F-7DCCEA1EEEEE}"/>
              </a:ext>
            </a:extLst>
          </p:cNvPr>
          <p:cNvGrpSpPr/>
          <p:nvPr/>
        </p:nvGrpSpPr>
        <p:grpSpPr>
          <a:xfrm>
            <a:off x="8059202" y="-8946"/>
            <a:ext cx="1179770" cy="5143783"/>
            <a:chOff x="8059202" y="-8946"/>
            <a:chExt cx="1179770" cy="5143783"/>
          </a:xfrm>
        </p:grpSpPr>
        <p:grpSp>
          <p:nvGrpSpPr>
            <p:cNvPr id="5" name="Group 4">
              <a:extLst>
                <a:ext uri="{FF2B5EF4-FFF2-40B4-BE49-F238E27FC236}">
                  <a16:creationId xmlns:a16="http://schemas.microsoft.com/office/drawing/2014/main" id="{8986BA2F-A9F9-F85F-C969-167CB250298F}"/>
                </a:ext>
              </a:extLst>
            </p:cNvPr>
            <p:cNvGrpSpPr/>
            <p:nvPr/>
          </p:nvGrpSpPr>
          <p:grpSpPr>
            <a:xfrm rot="19765726">
              <a:off x="8059202" y="4153708"/>
              <a:ext cx="1179770" cy="981129"/>
              <a:chOff x="3888128" y="3978435"/>
              <a:chExt cx="1179770" cy="981129"/>
            </a:xfrm>
          </p:grpSpPr>
          <p:sp>
            <p:nvSpPr>
              <p:cNvPr id="10" name="Google Shape;441;p28">
                <a:extLst>
                  <a:ext uri="{FF2B5EF4-FFF2-40B4-BE49-F238E27FC236}">
                    <a16:creationId xmlns:a16="http://schemas.microsoft.com/office/drawing/2014/main" id="{A3B9C1E3-CF7B-BAEF-B1CE-15C998F8CBBC}"/>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0;p28">
                <a:extLst>
                  <a:ext uri="{FF2B5EF4-FFF2-40B4-BE49-F238E27FC236}">
                    <a16:creationId xmlns:a16="http://schemas.microsoft.com/office/drawing/2014/main" id="{6C072852-7E02-120E-7040-EEBD690CA8C9}"/>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0;p28">
                <a:extLst>
                  <a:ext uri="{FF2B5EF4-FFF2-40B4-BE49-F238E27FC236}">
                    <a16:creationId xmlns:a16="http://schemas.microsoft.com/office/drawing/2014/main" id="{F0B10D5A-79F4-84C2-CC6A-EC0CC141FB98}"/>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9F1879C8-490B-654F-7D38-B178A3927CCC}"/>
                </a:ext>
              </a:extLst>
            </p:cNvPr>
            <p:cNvGrpSpPr/>
            <p:nvPr/>
          </p:nvGrpSpPr>
          <p:grpSpPr>
            <a:xfrm rot="16200000">
              <a:off x="8063550" y="90374"/>
              <a:ext cx="1179770" cy="981129"/>
              <a:chOff x="3888128" y="3978435"/>
              <a:chExt cx="1179770" cy="981129"/>
            </a:xfrm>
          </p:grpSpPr>
          <p:sp>
            <p:nvSpPr>
              <p:cNvPr id="7" name="Google Shape;441;p28">
                <a:extLst>
                  <a:ext uri="{FF2B5EF4-FFF2-40B4-BE49-F238E27FC236}">
                    <a16:creationId xmlns:a16="http://schemas.microsoft.com/office/drawing/2014/main" id="{D9C098C5-E2D5-FC0C-3123-9AA1ACE0E89B}"/>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0;p28">
                <a:extLst>
                  <a:ext uri="{FF2B5EF4-FFF2-40B4-BE49-F238E27FC236}">
                    <a16:creationId xmlns:a16="http://schemas.microsoft.com/office/drawing/2014/main" id="{65E744E4-CFA6-B5A8-17FE-3D3FC95B981F}"/>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0;p28">
                <a:extLst>
                  <a:ext uri="{FF2B5EF4-FFF2-40B4-BE49-F238E27FC236}">
                    <a16:creationId xmlns:a16="http://schemas.microsoft.com/office/drawing/2014/main" id="{BAEDF587-B173-04C3-95E2-599F6F160551}"/>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736308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barn(inVertical)">
                                      <p:cBhvr>
                                        <p:cTn id="7" dur="5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95">
                                            <p:txEl>
                                              <p:pRg st="0" end="0"/>
                                            </p:txEl>
                                          </p:spTgt>
                                        </p:tgtEl>
                                        <p:attrNameLst>
                                          <p:attrName>style.visibility</p:attrName>
                                        </p:attrNameLst>
                                      </p:cBhvr>
                                      <p:to>
                                        <p:strVal val="visible"/>
                                      </p:to>
                                    </p:set>
                                    <p:animEffect transition="in" filter="barn(inVertical)">
                                      <p:cBhvr>
                                        <p:cTn id="12" dur="500"/>
                                        <p:tgtEl>
                                          <p:spTgt spid="3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39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5" name="Picture 4" descr="A paper with a picture of a person&#10;&#10;Description automatically generated">
            <a:extLst>
              <a:ext uri="{FF2B5EF4-FFF2-40B4-BE49-F238E27FC236}">
                <a16:creationId xmlns:a16="http://schemas.microsoft.com/office/drawing/2014/main" id="{075A0D7A-CC29-0EB4-11B5-82B1FD8C648A}"/>
              </a:ext>
            </a:extLst>
          </p:cNvPr>
          <p:cNvPicPr>
            <a:picLocks noChangeAspect="1"/>
          </p:cNvPicPr>
          <p:nvPr/>
        </p:nvPicPr>
        <p:blipFill>
          <a:blip r:embed="rId3">
            <a:alphaModFix amt="40000"/>
            <a:extLst>
              <a:ext uri="{BEBA8EAE-BF5A-486C-A8C5-ECC9F3942E4B}">
                <a14:imgProps xmlns:a14="http://schemas.microsoft.com/office/drawing/2010/main">
                  <a14:imgLayer r:embed="rId4">
                    <a14:imgEffect>
                      <a14:colorTemperature colorTemp="6400"/>
                    </a14:imgEffect>
                    <a14:imgEffect>
                      <a14:saturation sat="97000"/>
                    </a14:imgEffect>
                  </a14:imgLayer>
                </a14:imgProps>
              </a:ext>
            </a:extLst>
          </a:blip>
          <a:stretch>
            <a:fillRect/>
          </a:stretch>
        </p:blipFill>
        <p:spPr>
          <a:xfrm>
            <a:off x="-642650" y="-227206"/>
            <a:ext cx="5694264" cy="5597912"/>
          </a:xfrm>
          <a:prstGeom prst="rect">
            <a:avLst/>
          </a:prstGeom>
        </p:spPr>
      </p:pic>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rgbClr val="FFFF00"/>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C0683BF1-ED2A-868D-B57F-1426B6D081B5}"/>
              </a:ext>
            </a:extLst>
          </p:cNvPr>
          <p:cNvGrpSpPr/>
          <p:nvPr/>
        </p:nvGrpSpPr>
        <p:grpSpPr>
          <a:xfrm>
            <a:off x="6471652" y="748345"/>
            <a:ext cx="874209" cy="755592"/>
            <a:chOff x="6502412" y="493696"/>
            <a:chExt cx="874209" cy="755592"/>
          </a:xfrm>
        </p:grpSpPr>
        <p:sp>
          <p:nvSpPr>
            <p:cNvPr id="377" name="Google Shape;377;p27"/>
            <p:cNvSpPr/>
            <p:nvPr/>
          </p:nvSpPr>
          <p:spPr>
            <a:xfrm rot="18426422">
              <a:off x="6561721" y="434387"/>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rgbClr val="FFFF00"/>
            </a:solidFill>
            <a:ln w="13850" cap="rnd" cmpd="sng">
              <a:solidFill>
                <a:srgbClr val="FFFF00"/>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1" name="Google Shape;381;p27"/>
            <p:cNvSpPr/>
            <p:nvPr/>
          </p:nvSpPr>
          <p:spPr>
            <a:xfrm rot="18426422">
              <a:off x="6620753" y="672373"/>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grpSp>
      <p:sp>
        <p:nvSpPr>
          <p:cNvPr id="394" name="Google Shape;394;p27"/>
          <p:cNvSpPr txBox="1">
            <a:spLocks noGrp="1"/>
          </p:cNvSpPr>
          <p:nvPr>
            <p:ph type="ctrTitle"/>
          </p:nvPr>
        </p:nvSpPr>
        <p:spPr>
          <a:xfrm>
            <a:off x="2713153" y="1317121"/>
            <a:ext cx="3692985" cy="1054793"/>
          </a:xfrm>
          <a:prstGeom prst="rect">
            <a:avLst/>
          </a:prstGeom>
        </p:spPr>
        <p:txBody>
          <a:bodyPr spcFirstLastPara="1" wrap="square" lIns="91425" tIns="91425" rIns="91425" bIns="91425" anchor="b" anchorCtr="0">
            <a:noAutofit/>
          </a:bodyPr>
          <a:lstStyle/>
          <a:p>
            <a:r>
              <a:rPr lang="en-US" sz="2500" b="1" dirty="0">
                <a:solidFill>
                  <a:schemeClr val="tx1">
                    <a:lumMod val="95000"/>
                    <a:lumOff val="5000"/>
                  </a:schemeClr>
                </a:solidFill>
                <a:effectLst/>
                <a:latin typeface="Cambria" panose="02040503050406030204" pitchFamily="18" charset="0"/>
                <a:ea typeface="Yu Mincho" panose="02020400000000000000" pitchFamily="18" charset="-128"/>
                <a:cs typeface="Iskoola Pota" panose="020B0502040204020203" pitchFamily="34" charset="0"/>
              </a:rPr>
              <a:t>Checking CVs/Resumes </a:t>
            </a:r>
            <a:br>
              <a:rPr lang="en-US" sz="2500" b="1" dirty="0">
                <a:solidFill>
                  <a:schemeClr val="tx1">
                    <a:lumMod val="95000"/>
                    <a:lumOff val="5000"/>
                  </a:schemeClr>
                </a:solidFill>
                <a:latin typeface="Cambria" panose="02040503050406030204" pitchFamily="18" charset="0"/>
                <a:ea typeface="Cambria" panose="02040503050406030204" pitchFamily="18" charset="0"/>
              </a:rPr>
            </a:br>
            <a:endParaRPr sz="2500" dirty="0">
              <a:solidFill>
                <a:schemeClr val="tx1">
                  <a:lumMod val="95000"/>
                  <a:lumOff val="5000"/>
                </a:schemeClr>
              </a:solidFill>
            </a:endParaRPr>
          </a:p>
        </p:txBody>
      </p:sp>
      <p:sp>
        <p:nvSpPr>
          <p:cNvPr id="395" name="Google Shape;395;p27"/>
          <p:cNvSpPr txBox="1">
            <a:spLocks noGrp="1"/>
          </p:cNvSpPr>
          <p:nvPr>
            <p:ph type="subTitle" idx="1"/>
          </p:nvPr>
        </p:nvSpPr>
        <p:spPr>
          <a:xfrm>
            <a:off x="2749603" y="2266886"/>
            <a:ext cx="3807313" cy="1295789"/>
          </a:xfrm>
          <a:prstGeom prst="rect">
            <a:avLst/>
          </a:prstGeom>
        </p:spPr>
        <p:txBody>
          <a:bodyPr spcFirstLastPara="1" wrap="square" lIns="91425" tIns="91425" rIns="91425" bIns="91425" anchor="t" anchorCtr="0">
            <a:noAutofit/>
          </a:bodyPr>
          <a:lstStyle/>
          <a:p>
            <a:pPr marL="0" indent="0"/>
            <a:r>
              <a:rPr lang="en-US" sz="1800" b="1" kern="100" dirty="0">
                <a:solidFill>
                  <a:schemeClr val="tx1">
                    <a:lumMod val="95000"/>
                    <a:lumOff val="5000"/>
                  </a:schemeClr>
                </a:solidFill>
                <a:effectLst/>
                <a:latin typeface="Cambria" panose="02040503050406030204" pitchFamily="18" charset="0"/>
                <a:ea typeface="Yu Mincho" panose="02020400000000000000" pitchFamily="18" charset="-128"/>
                <a:cs typeface="Iskoola Pota" panose="020B0502040204020203" pitchFamily="34" charset="0"/>
              </a:rPr>
              <a:t>Employers can view and download applicant resumes/CVs by using job portal.</a:t>
            </a:r>
            <a:endParaRPr lang="en-US" sz="1800" b="1" kern="100" dirty="0">
              <a:solidFill>
                <a:schemeClr val="tx1">
                  <a:lumMod val="95000"/>
                  <a:lumOff val="5000"/>
                </a:schemeClr>
              </a:solidFill>
              <a:effectLst/>
              <a:latin typeface="Calibri" panose="020F0502020204030204" pitchFamily="34" charset="0"/>
              <a:ea typeface="Yu Mincho" panose="02020400000000000000" pitchFamily="18" charset="-128"/>
              <a:cs typeface="Iskoola Pota" panose="020B0502040204020203" pitchFamily="34" charset="0"/>
            </a:endParaRPr>
          </a:p>
          <a:p>
            <a:pPr marL="0" lvl="0" indent="0" algn="ctr" rtl="0">
              <a:spcBef>
                <a:spcPts val="0"/>
              </a:spcBef>
              <a:spcAft>
                <a:spcPts val="0"/>
              </a:spcAft>
              <a:buNone/>
            </a:pPr>
            <a:endParaRPr b="1" dirty="0">
              <a:solidFill>
                <a:schemeClr val="tx1">
                  <a:lumMod val="95000"/>
                  <a:lumOff val="5000"/>
                </a:schemeClr>
              </a:solidFill>
            </a:endParaRPr>
          </a:p>
        </p:txBody>
      </p:sp>
      <p:grpSp>
        <p:nvGrpSpPr>
          <p:cNvPr id="12" name="Group 11">
            <a:extLst>
              <a:ext uri="{FF2B5EF4-FFF2-40B4-BE49-F238E27FC236}">
                <a16:creationId xmlns:a16="http://schemas.microsoft.com/office/drawing/2014/main" id="{C209C7D7-848B-4EA7-FC69-3A1395962ECC}"/>
              </a:ext>
            </a:extLst>
          </p:cNvPr>
          <p:cNvGrpSpPr/>
          <p:nvPr/>
        </p:nvGrpSpPr>
        <p:grpSpPr>
          <a:xfrm>
            <a:off x="8059202" y="-8946"/>
            <a:ext cx="1179770" cy="5143783"/>
            <a:chOff x="8059202" y="-8946"/>
            <a:chExt cx="1179770" cy="5143783"/>
          </a:xfrm>
        </p:grpSpPr>
        <p:grpSp>
          <p:nvGrpSpPr>
            <p:cNvPr id="2" name="Group 1">
              <a:extLst>
                <a:ext uri="{FF2B5EF4-FFF2-40B4-BE49-F238E27FC236}">
                  <a16:creationId xmlns:a16="http://schemas.microsoft.com/office/drawing/2014/main" id="{BFC01B87-B53A-C9C8-CCF4-BD55660580DE}"/>
                </a:ext>
              </a:extLst>
            </p:cNvPr>
            <p:cNvGrpSpPr/>
            <p:nvPr/>
          </p:nvGrpSpPr>
          <p:grpSpPr>
            <a:xfrm rot="19765726">
              <a:off x="8059202" y="4153708"/>
              <a:ext cx="1179770" cy="981129"/>
              <a:chOff x="3888128" y="3978435"/>
              <a:chExt cx="1179770" cy="981129"/>
            </a:xfrm>
          </p:grpSpPr>
          <p:sp>
            <p:nvSpPr>
              <p:cNvPr id="3" name="Google Shape;441;p28">
                <a:extLst>
                  <a:ext uri="{FF2B5EF4-FFF2-40B4-BE49-F238E27FC236}">
                    <a16:creationId xmlns:a16="http://schemas.microsoft.com/office/drawing/2014/main" id="{8E07417E-3FA8-3157-7622-C319D1C7DD5B}"/>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0;p28">
                <a:extLst>
                  <a:ext uri="{FF2B5EF4-FFF2-40B4-BE49-F238E27FC236}">
                    <a16:creationId xmlns:a16="http://schemas.microsoft.com/office/drawing/2014/main" id="{BA80AA41-D29C-2EDC-D71D-F99AC3391F5E}"/>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0;p28">
                <a:extLst>
                  <a:ext uri="{FF2B5EF4-FFF2-40B4-BE49-F238E27FC236}">
                    <a16:creationId xmlns:a16="http://schemas.microsoft.com/office/drawing/2014/main" id="{89A22C8E-50A4-8535-F9C2-759745478050}"/>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roup 7">
              <a:extLst>
                <a:ext uri="{FF2B5EF4-FFF2-40B4-BE49-F238E27FC236}">
                  <a16:creationId xmlns:a16="http://schemas.microsoft.com/office/drawing/2014/main" id="{D18DCD60-F165-EE05-3724-4C07457CC968}"/>
                </a:ext>
              </a:extLst>
            </p:cNvPr>
            <p:cNvGrpSpPr/>
            <p:nvPr/>
          </p:nvGrpSpPr>
          <p:grpSpPr>
            <a:xfrm rot="16200000">
              <a:off x="8063550" y="90374"/>
              <a:ext cx="1179770" cy="981129"/>
              <a:chOff x="3888128" y="3978435"/>
              <a:chExt cx="1179770" cy="981129"/>
            </a:xfrm>
          </p:grpSpPr>
          <p:sp>
            <p:nvSpPr>
              <p:cNvPr id="9" name="Google Shape;441;p28">
                <a:extLst>
                  <a:ext uri="{FF2B5EF4-FFF2-40B4-BE49-F238E27FC236}">
                    <a16:creationId xmlns:a16="http://schemas.microsoft.com/office/drawing/2014/main" id="{A2DB4A0E-3D3D-A929-C449-48047286C482}"/>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0;p28">
                <a:extLst>
                  <a:ext uri="{FF2B5EF4-FFF2-40B4-BE49-F238E27FC236}">
                    <a16:creationId xmlns:a16="http://schemas.microsoft.com/office/drawing/2014/main" id="{2EE5F2A7-B7A9-46F4-BCA2-5B5100B77E1B}"/>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0;p28">
                <a:extLst>
                  <a:ext uri="{FF2B5EF4-FFF2-40B4-BE49-F238E27FC236}">
                    <a16:creationId xmlns:a16="http://schemas.microsoft.com/office/drawing/2014/main" id="{1F9422CE-7F88-1A1E-80CC-37EFA9566DC3}"/>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874999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barn(inVertical)">
                                      <p:cBhvr>
                                        <p:cTn id="7" dur="5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95">
                                            <p:txEl>
                                              <p:pRg st="0" end="0"/>
                                            </p:txEl>
                                          </p:spTgt>
                                        </p:tgtEl>
                                        <p:attrNameLst>
                                          <p:attrName>style.visibility</p:attrName>
                                        </p:attrNameLst>
                                      </p:cBhvr>
                                      <p:to>
                                        <p:strVal val="visible"/>
                                      </p:to>
                                    </p:set>
                                    <p:animEffect transition="in" filter="barn(inVertical)">
                                      <p:cBhvr>
                                        <p:cTn id="12" dur="500"/>
                                        <p:tgtEl>
                                          <p:spTgt spid="3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39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5" name="Picture 4">
            <a:extLst>
              <a:ext uri="{FF2B5EF4-FFF2-40B4-BE49-F238E27FC236}">
                <a16:creationId xmlns:a16="http://schemas.microsoft.com/office/drawing/2014/main" id="{0B3FA28F-9A99-B20B-3D0C-975C1D2951C1}"/>
              </a:ext>
            </a:extLst>
          </p:cNvPr>
          <p:cNvPicPr>
            <a:picLocks noChangeAspect="1"/>
          </p:cNvPicPr>
          <p:nvPr/>
        </p:nvPicPr>
        <p:blipFill>
          <a:blip r:embed="rId3"/>
          <a:stretch>
            <a:fillRect/>
          </a:stretch>
        </p:blipFill>
        <p:spPr>
          <a:xfrm>
            <a:off x="5279737" y="0"/>
            <a:ext cx="3864263" cy="5143499"/>
          </a:xfrm>
          <a:prstGeom prst="rect">
            <a:avLst/>
          </a:prstGeom>
          <a:ln>
            <a:solidFill>
              <a:schemeClr val="tx1"/>
            </a:solidFill>
          </a:ln>
        </p:spPr>
      </p:pic>
      <p:sp>
        <p:nvSpPr>
          <p:cNvPr id="2" name="Rectangle 1">
            <a:extLst>
              <a:ext uri="{FF2B5EF4-FFF2-40B4-BE49-F238E27FC236}">
                <a16:creationId xmlns:a16="http://schemas.microsoft.com/office/drawing/2014/main" id="{35554064-6A52-4EC5-9AB8-3E201D91C4C9}"/>
              </a:ext>
            </a:extLst>
          </p:cNvPr>
          <p:cNvSpPr/>
          <p:nvPr/>
        </p:nvSpPr>
        <p:spPr>
          <a:xfrm>
            <a:off x="246012" y="255266"/>
            <a:ext cx="4629587" cy="1015663"/>
          </a:xfrm>
          <a:prstGeom prst="rect">
            <a:avLst/>
          </a:prstGeom>
        </p:spPr>
        <p:txBody>
          <a:bodyPr wrap="square">
            <a:spAutoFit/>
          </a:bodyPr>
          <a:lstStyle/>
          <a:p>
            <a:pPr algn="ctr"/>
            <a:r>
              <a:rPr lang="en-US" sz="3000" b="1" spc="300" dirty="0">
                <a:solidFill>
                  <a:srgbClr val="FFFF00"/>
                </a:solidFill>
                <a:latin typeface="Cambria" panose="02040503050406030204" pitchFamily="18" charset="0"/>
                <a:ea typeface="Cambria" panose="02040503050406030204" pitchFamily="18" charset="0"/>
              </a:rPr>
              <a:t>Entity-Relationship (ER) Diagram</a:t>
            </a:r>
          </a:p>
        </p:txBody>
      </p:sp>
      <p:sp>
        <p:nvSpPr>
          <p:cNvPr id="3" name="TextBox 2">
            <a:extLst>
              <a:ext uri="{FF2B5EF4-FFF2-40B4-BE49-F238E27FC236}">
                <a16:creationId xmlns:a16="http://schemas.microsoft.com/office/drawing/2014/main" id="{AC8B5485-F3CF-491F-9182-144117E2065C}"/>
              </a:ext>
            </a:extLst>
          </p:cNvPr>
          <p:cNvSpPr txBox="1"/>
          <p:nvPr/>
        </p:nvSpPr>
        <p:spPr>
          <a:xfrm>
            <a:off x="424031" y="1515085"/>
            <a:ext cx="4273550" cy="3077766"/>
          </a:xfrm>
          <a:prstGeom prst="rect">
            <a:avLst/>
          </a:prstGeom>
          <a:noFill/>
        </p:spPr>
        <p:txBody>
          <a:bodyPr wrap="square" rtlCol="0">
            <a:spAutoFit/>
          </a:bodyPr>
          <a:lstStyle/>
          <a:p>
            <a:pPr algn="ctr"/>
            <a:r>
              <a:rPr lang="en-US" sz="1800" dirty="0">
                <a:solidFill>
                  <a:schemeClr val="accent6"/>
                </a:solidFill>
              </a:rPr>
              <a:t>This section presents an Entity -Relationship (ER) diagram that visually represents the structure and relationships within the database of our job portal. The ER diagram offers a clear and concise overview of how different data entities are interconnected, providing valuable insights into data organization and database design. </a:t>
            </a:r>
          </a:p>
          <a:p>
            <a:pPr algn="ctr"/>
            <a:endParaRPr lang="en-US" dirty="0"/>
          </a:p>
        </p:txBody>
      </p:sp>
      <p:cxnSp>
        <p:nvCxnSpPr>
          <p:cNvPr id="4" name="Google Shape;647;p32">
            <a:extLst>
              <a:ext uri="{FF2B5EF4-FFF2-40B4-BE49-F238E27FC236}">
                <a16:creationId xmlns:a16="http://schemas.microsoft.com/office/drawing/2014/main" id="{E5C96DB3-14DD-EF44-6961-736BECD6056E}"/>
              </a:ext>
            </a:extLst>
          </p:cNvPr>
          <p:cNvCxnSpPr>
            <a:cxnSpLocks/>
          </p:cNvCxnSpPr>
          <p:nvPr/>
        </p:nvCxnSpPr>
        <p:spPr>
          <a:xfrm flipV="1">
            <a:off x="65801" y="1303823"/>
            <a:ext cx="4922858" cy="9671"/>
          </a:xfrm>
          <a:prstGeom prst="straightConnector1">
            <a:avLst/>
          </a:prstGeom>
          <a:noFill/>
          <a:ln w="9525" cap="flat" cmpd="sng">
            <a:solidFill>
              <a:srgbClr val="48FFD5"/>
            </a:solidFill>
            <a:prstDash val="solid"/>
            <a:round/>
            <a:headEnd type="none" w="med" len="med"/>
            <a:tailEnd type="none" w="med" len="med"/>
          </a:ln>
        </p:spPr>
      </p:cxnSp>
      <p:grpSp>
        <p:nvGrpSpPr>
          <p:cNvPr id="7" name="Group 6">
            <a:extLst>
              <a:ext uri="{FF2B5EF4-FFF2-40B4-BE49-F238E27FC236}">
                <a16:creationId xmlns:a16="http://schemas.microsoft.com/office/drawing/2014/main" id="{8C7E7842-23B6-EAC8-07D4-E958C811AA2F}"/>
              </a:ext>
            </a:extLst>
          </p:cNvPr>
          <p:cNvGrpSpPr/>
          <p:nvPr/>
        </p:nvGrpSpPr>
        <p:grpSpPr>
          <a:xfrm rot="20751624">
            <a:off x="4148373" y="4181231"/>
            <a:ext cx="1179770" cy="981129"/>
            <a:chOff x="3888128" y="3978435"/>
            <a:chExt cx="1179770" cy="981129"/>
          </a:xfrm>
        </p:grpSpPr>
        <p:sp>
          <p:nvSpPr>
            <p:cNvPr id="8" name="Google Shape;441;p28">
              <a:extLst>
                <a:ext uri="{FF2B5EF4-FFF2-40B4-BE49-F238E27FC236}">
                  <a16:creationId xmlns:a16="http://schemas.microsoft.com/office/drawing/2014/main" id="{D1CA2777-5EC8-9CDF-058C-2C5C261395E2}"/>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0;p28">
              <a:extLst>
                <a:ext uri="{FF2B5EF4-FFF2-40B4-BE49-F238E27FC236}">
                  <a16:creationId xmlns:a16="http://schemas.microsoft.com/office/drawing/2014/main" id="{ADE25861-4147-6097-BC69-B288792A63FA}"/>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0;p28">
              <a:extLst>
                <a:ext uri="{FF2B5EF4-FFF2-40B4-BE49-F238E27FC236}">
                  <a16:creationId xmlns:a16="http://schemas.microsoft.com/office/drawing/2014/main" id="{158FCE12-1B06-8B06-9B93-700AFE1ECB75}"/>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379;p27">
            <a:extLst>
              <a:ext uri="{FF2B5EF4-FFF2-40B4-BE49-F238E27FC236}">
                <a16:creationId xmlns:a16="http://schemas.microsoft.com/office/drawing/2014/main" id="{549FF18C-2D0B-03A5-A0E7-679061A00F2B}"/>
              </a:ext>
            </a:extLst>
          </p:cNvPr>
          <p:cNvSpPr/>
          <p:nvPr/>
        </p:nvSpPr>
        <p:spPr>
          <a:xfrm>
            <a:off x="-542087" y="3756351"/>
            <a:ext cx="1866934" cy="1926374"/>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bg1"/>
          </a:solidFill>
          <a:ln w="26625" cap="flat" cmpd="sng">
            <a:solidFill>
              <a:schemeClr val="bg1">
                <a:alpha val="22000"/>
              </a:schemeClr>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620F33-5D21-CA78-EF84-802B3D932319}"/>
              </a:ext>
            </a:extLst>
          </p:cNvPr>
          <p:cNvPicPr>
            <a:picLocks noChangeAspect="1"/>
          </p:cNvPicPr>
          <p:nvPr/>
        </p:nvPicPr>
        <p:blipFill>
          <a:blip r:embed="rId3"/>
          <a:stretch>
            <a:fillRect/>
          </a:stretch>
        </p:blipFill>
        <p:spPr bwMode="auto">
          <a:xfrm>
            <a:off x="5276088" y="0"/>
            <a:ext cx="3867912" cy="5143500"/>
          </a:xfrm>
          <a:prstGeom prst="rect">
            <a:avLst/>
          </a:prstGeom>
          <a:noFill/>
          <a:ln>
            <a:noFill/>
          </a:ln>
        </p:spPr>
      </p:pic>
      <p:sp>
        <p:nvSpPr>
          <p:cNvPr id="3" name="Rectangle 2">
            <a:extLst>
              <a:ext uri="{FF2B5EF4-FFF2-40B4-BE49-F238E27FC236}">
                <a16:creationId xmlns:a16="http://schemas.microsoft.com/office/drawing/2014/main" id="{06A60289-04E1-4C09-8AE1-458183C079B5}"/>
              </a:ext>
            </a:extLst>
          </p:cNvPr>
          <p:cNvSpPr/>
          <p:nvPr/>
        </p:nvSpPr>
        <p:spPr>
          <a:xfrm>
            <a:off x="310713" y="423962"/>
            <a:ext cx="4629587" cy="553998"/>
          </a:xfrm>
          <a:prstGeom prst="rect">
            <a:avLst/>
          </a:prstGeom>
        </p:spPr>
        <p:txBody>
          <a:bodyPr wrap="square">
            <a:spAutoFit/>
          </a:bodyPr>
          <a:lstStyle/>
          <a:p>
            <a:pPr algn="ctr"/>
            <a:r>
              <a:rPr lang="en-US" sz="3000" b="1" spc="300" dirty="0">
                <a:solidFill>
                  <a:srgbClr val="FFFF00"/>
                </a:solidFill>
                <a:latin typeface="Cambria" panose="02040503050406030204" pitchFamily="18" charset="0"/>
                <a:ea typeface="Cambria" panose="02040503050406030204" pitchFamily="18" charset="0"/>
              </a:rPr>
              <a:t>Use Case Diagram</a:t>
            </a:r>
          </a:p>
        </p:txBody>
      </p:sp>
      <p:sp>
        <p:nvSpPr>
          <p:cNvPr id="4" name="TextBox 3">
            <a:extLst>
              <a:ext uri="{FF2B5EF4-FFF2-40B4-BE49-F238E27FC236}">
                <a16:creationId xmlns:a16="http://schemas.microsoft.com/office/drawing/2014/main" id="{99483C92-DF2C-4D56-9EC4-459E32EB0478}"/>
              </a:ext>
            </a:extLst>
          </p:cNvPr>
          <p:cNvSpPr txBox="1"/>
          <p:nvPr/>
        </p:nvSpPr>
        <p:spPr>
          <a:xfrm>
            <a:off x="734291" y="1156855"/>
            <a:ext cx="3671454" cy="3416320"/>
          </a:xfrm>
          <a:prstGeom prst="rect">
            <a:avLst/>
          </a:prstGeom>
          <a:noFill/>
        </p:spPr>
        <p:txBody>
          <a:bodyPr wrap="square" rtlCol="0">
            <a:spAutoFit/>
          </a:bodyPr>
          <a:lstStyle/>
          <a:p>
            <a:pPr algn="ctr"/>
            <a:r>
              <a:rPr lang="en-US" sz="1800" dirty="0">
                <a:solidFill>
                  <a:srgbClr val="48FFD5"/>
                </a:solidFill>
              </a:rPr>
              <a:t>This section presents a Use Case Diagram that provides a visual representation of the interactions between various actors and the functionalities of our job portal system. The diagram showcases the core use cases that demonstrate how different users (actors) engage with the platform, highlighting the key features and user experiences.</a:t>
            </a:r>
          </a:p>
          <a:p>
            <a:endParaRPr lang="en-US" sz="1800" dirty="0"/>
          </a:p>
        </p:txBody>
      </p:sp>
      <p:sp>
        <p:nvSpPr>
          <p:cNvPr id="7" name="Google Shape;379;p27">
            <a:extLst>
              <a:ext uri="{FF2B5EF4-FFF2-40B4-BE49-F238E27FC236}">
                <a16:creationId xmlns:a16="http://schemas.microsoft.com/office/drawing/2014/main" id="{0C94F8ED-DE47-4BA9-9A68-F2F449273FBD}"/>
              </a:ext>
            </a:extLst>
          </p:cNvPr>
          <p:cNvSpPr/>
          <p:nvPr/>
        </p:nvSpPr>
        <p:spPr>
          <a:xfrm>
            <a:off x="-542087" y="3756351"/>
            <a:ext cx="1866934" cy="1926374"/>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bg1"/>
          </a:solidFill>
          <a:ln w="26625" cap="flat" cmpd="sng">
            <a:solidFill>
              <a:schemeClr val="bg1">
                <a:alpha val="22000"/>
              </a:schemeClr>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11" name="Group 10">
            <a:extLst>
              <a:ext uri="{FF2B5EF4-FFF2-40B4-BE49-F238E27FC236}">
                <a16:creationId xmlns:a16="http://schemas.microsoft.com/office/drawing/2014/main" id="{73CBDAB3-5998-5814-9269-95316BD84DC5}"/>
              </a:ext>
            </a:extLst>
          </p:cNvPr>
          <p:cNvGrpSpPr/>
          <p:nvPr/>
        </p:nvGrpSpPr>
        <p:grpSpPr>
          <a:xfrm rot="20751624">
            <a:off x="4148373" y="4181231"/>
            <a:ext cx="1179770" cy="981129"/>
            <a:chOff x="3888128" y="3978435"/>
            <a:chExt cx="1179770" cy="981129"/>
          </a:xfrm>
        </p:grpSpPr>
        <p:sp>
          <p:nvSpPr>
            <p:cNvPr id="12" name="Google Shape;441;p28">
              <a:extLst>
                <a:ext uri="{FF2B5EF4-FFF2-40B4-BE49-F238E27FC236}">
                  <a16:creationId xmlns:a16="http://schemas.microsoft.com/office/drawing/2014/main" id="{157EC6D4-6387-5632-18DA-CB774D075439}"/>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0;p28">
              <a:extLst>
                <a:ext uri="{FF2B5EF4-FFF2-40B4-BE49-F238E27FC236}">
                  <a16:creationId xmlns:a16="http://schemas.microsoft.com/office/drawing/2014/main" id="{C19C138F-65ED-21DD-7503-8F90360DFAC0}"/>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0;p28">
              <a:extLst>
                <a:ext uri="{FF2B5EF4-FFF2-40B4-BE49-F238E27FC236}">
                  <a16:creationId xmlns:a16="http://schemas.microsoft.com/office/drawing/2014/main" id="{985EB289-CF17-B1C4-9BF4-EE53E0C66929}"/>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Google Shape;647;p32">
            <a:extLst>
              <a:ext uri="{FF2B5EF4-FFF2-40B4-BE49-F238E27FC236}">
                <a16:creationId xmlns:a16="http://schemas.microsoft.com/office/drawing/2014/main" id="{70381045-4423-A48F-26C5-E1412D91DF64}"/>
              </a:ext>
            </a:extLst>
          </p:cNvPr>
          <p:cNvCxnSpPr>
            <a:cxnSpLocks/>
          </p:cNvCxnSpPr>
          <p:nvPr/>
        </p:nvCxnSpPr>
        <p:spPr>
          <a:xfrm flipV="1">
            <a:off x="81241" y="977960"/>
            <a:ext cx="4922858" cy="9671"/>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14232387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grpSp>
        <p:nvGrpSpPr>
          <p:cNvPr id="4" name="Group 3">
            <a:extLst>
              <a:ext uri="{FF2B5EF4-FFF2-40B4-BE49-F238E27FC236}">
                <a16:creationId xmlns:a16="http://schemas.microsoft.com/office/drawing/2014/main" id="{09D2BDC7-7047-EDBE-BF19-452F879E214F}"/>
              </a:ext>
            </a:extLst>
          </p:cNvPr>
          <p:cNvGrpSpPr/>
          <p:nvPr/>
        </p:nvGrpSpPr>
        <p:grpSpPr>
          <a:xfrm>
            <a:off x="512761" y="227149"/>
            <a:ext cx="8313420" cy="4689202"/>
            <a:chOff x="42639" y="205339"/>
            <a:chExt cx="9058721" cy="4783543"/>
          </a:xfrm>
        </p:grpSpPr>
        <p:grpSp>
          <p:nvGrpSpPr>
            <p:cNvPr id="5" name="Group 4">
              <a:extLst>
                <a:ext uri="{FF2B5EF4-FFF2-40B4-BE49-F238E27FC236}">
                  <a16:creationId xmlns:a16="http://schemas.microsoft.com/office/drawing/2014/main" id="{92498450-7043-1AF7-AF47-5332065F4F23}"/>
                </a:ext>
              </a:extLst>
            </p:cNvPr>
            <p:cNvGrpSpPr/>
            <p:nvPr/>
          </p:nvGrpSpPr>
          <p:grpSpPr>
            <a:xfrm>
              <a:off x="4505092" y="3451452"/>
              <a:ext cx="102184" cy="1323519"/>
              <a:chOff x="4486649" y="1632319"/>
              <a:chExt cx="102184" cy="1323519"/>
            </a:xfrm>
          </p:grpSpPr>
          <p:sp>
            <p:nvSpPr>
              <p:cNvPr id="992" name="Google Shape;4854;p48">
                <a:extLst>
                  <a:ext uri="{FF2B5EF4-FFF2-40B4-BE49-F238E27FC236}">
                    <a16:creationId xmlns:a16="http://schemas.microsoft.com/office/drawing/2014/main" id="{23DACBE2-C93D-87AC-37F8-736F45FFD8F1}"/>
                  </a:ext>
                </a:extLst>
              </p:cNvPr>
              <p:cNvSpPr/>
              <p:nvPr/>
            </p:nvSpPr>
            <p:spPr>
              <a:xfrm flipH="1">
                <a:off x="4514862" y="1648461"/>
                <a:ext cx="45719" cy="129937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4860;p48">
                <a:extLst>
                  <a:ext uri="{FF2B5EF4-FFF2-40B4-BE49-F238E27FC236}">
                    <a16:creationId xmlns:a16="http://schemas.microsoft.com/office/drawing/2014/main" id="{E04EB967-9CE6-D332-5F3B-BB6D991A8C12}"/>
                  </a:ext>
                </a:extLst>
              </p:cNvPr>
              <p:cNvSpPr/>
              <p:nvPr/>
            </p:nvSpPr>
            <p:spPr>
              <a:xfrm>
                <a:off x="4486689" y="1632319"/>
                <a:ext cx="102144" cy="80613"/>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863;p48">
                <a:extLst>
                  <a:ext uri="{FF2B5EF4-FFF2-40B4-BE49-F238E27FC236}">
                    <a16:creationId xmlns:a16="http://schemas.microsoft.com/office/drawing/2014/main" id="{15E1B027-9333-F85B-3A80-1EF41FFB648F}"/>
                  </a:ext>
                </a:extLst>
              </p:cNvPr>
              <p:cNvSpPr/>
              <p:nvPr/>
            </p:nvSpPr>
            <p:spPr>
              <a:xfrm>
                <a:off x="4486649" y="2875225"/>
                <a:ext cx="102144" cy="80613"/>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 name="Straight Connector 5">
              <a:extLst>
                <a:ext uri="{FF2B5EF4-FFF2-40B4-BE49-F238E27FC236}">
                  <a16:creationId xmlns:a16="http://schemas.microsoft.com/office/drawing/2014/main" id="{53E6E54C-4780-17B6-D33B-D28F08EBC3DD}"/>
                </a:ext>
              </a:extLst>
            </p:cNvPr>
            <p:cNvCxnSpPr>
              <a:cxnSpLocks/>
            </p:cNvCxnSpPr>
            <p:nvPr/>
          </p:nvCxnSpPr>
          <p:spPr>
            <a:xfrm flipV="1">
              <a:off x="4687839" y="1737242"/>
              <a:ext cx="1622583" cy="8132"/>
            </a:xfrm>
            <a:prstGeom prst="line">
              <a:avLst/>
            </a:prstGeom>
            <a:ln w="28575">
              <a:solidFill>
                <a:srgbClr val="48FFD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C822DA5-2695-F0E2-6F12-449363662D53}"/>
                </a:ext>
              </a:extLst>
            </p:cNvPr>
            <p:cNvCxnSpPr>
              <a:cxnSpLocks/>
            </p:cNvCxnSpPr>
            <p:nvPr/>
          </p:nvCxnSpPr>
          <p:spPr>
            <a:xfrm flipV="1">
              <a:off x="2770073" y="1750107"/>
              <a:ext cx="1622583" cy="8132"/>
            </a:xfrm>
            <a:prstGeom prst="line">
              <a:avLst/>
            </a:prstGeom>
            <a:ln w="28575">
              <a:solidFill>
                <a:srgbClr val="48FFD5"/>
              </a:solidFill>
            </a:ln>
          </p:spPr>
          <p:style>
            <a:lnRef idx="1">
              <a:schemeClr val="accent1"/>
            </a:lnRef>
            <a:fillRef idx="0">
              <a:schemeClr val="accent1"/>
            </a:fillRef>
            <a:effectRef idx="0">
              <a:schemeClr val="accent1"/>
            </a:effectRef>
            <a:fontRef idx="minor">
              <a:schemeClr val="tx1"/>
            </a:fontRef>
          </p:style>
        </p:cxnSp>
        <p:sp>
          <p:nvSpPr>
            <p:cNvPr id="8" name="Google Shape;4840;p48">
              <a:extLst>
                <a:ext uri="{FF2B5EF4-FFF2-40B4-BE49-F238E27FC236}">
                  <a16:creationId xmlns:a16="http://schemas.microsoft.com/office/drawing/2014/main" id="{A1F84722-1C5E-5576-11DA-0A0112C3CC03}"/>
                </a:ext>
              </a:extLst>
            </p:cNvPr>
            <p:cNvSpPr/>
            <p:nvPr/>
          </p:nvSpPr>
          <p:spPr>
            <a:xfrm>
              <a:off x="2770073" y="2476995"/>
              <a:ext cx="3529449" cy="869874"/>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41;p48">
              <a:extLst>
                <a:ext uri="{FF2B5EF4-FFF2-40B4-BE49-F238E27FC236}">
                  <a16:creationId xmlns:a16="http://schemas.microsoft.com/office/drawing/2014/main" id="{3EE2BC0D-011F-1765-6D0D-66047E5CAC38}"/>
                </a:ext>
              </a:extLst>
            </p:cNvPr>
            <p:cNvSpPr/>
            <p:nvPr/>
          </p:nvSpPr>
          <p:spPr>
            <a:xfrm>
              <a:off x="2514523" y="2308868"/>
              <a:ext cx="1416426" cy="120614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34118783-3679-D250-91AF-721D7FADBD26}"/>
                </a:ext>
              </a:extLst>
            </p:cNvPr>
            <p:cNvGrpSpPr/>
            <p:nvPr/>
          </p:nvGrpSpPr>
          <p:grpSpPr>
            <a:xfrm>
              <a:off x="4483663" y="1030288"/>
              <a:ext cx="102184" cy="1323519"/>
              <a:chOff x="4486649" y="1632319"/>
              <a:chExt cx="102184" cy="1323519"/>
            </a:xfrm>
          </p:grpSpPr>
          <p:sp>
            <p:nvSpPr>
              <p:cNvPr id="989" name="Google Shape;4854;p48">
                <a:extLst>
                  <a:ext uri="{FF2B5EF4-FFF2-40B4-BE49-F238E27FC236}">
                    <a16:creationId xmlns:a16="http://schemas.microsoft.com/office/drawing/2014/main" id="{11604CAD-B74C-5AE1-092A-4EEE75C0AD46}"/>
                  </a:ext>
                </a:extLst>
              </p:cNvPr>
              <p:cNvSpPr/>
              <p:nvPr/>
            </p:nvSpPr>
            <p:spPr>
              <a:xfrm flipH="1">
                <a:off x="4514862" y="1648461"/>
                <a:ext cx="45719" cy="129937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4860;p48">
                <a:extLst>
                  <a:ext uri="{FF2B5EF4-FFF2-40B4-BE49-F238E27FC236}">
                    <a16:creationId xmlns:a16="http://schemas.microsoft.com/office/drawing/2014/main" id="{8ADD20FC-0D76-15D3-CECF-1A139EF9CE05}"/>
                  </a:ext>
                </a:extLst>
              </p:cNvPr>
              <p:cNvSpPr/>
              <p:nvPr/>
            </p:nvSpPr>
            <p:spPr>
              <a:xfrm>
                <a:off x="4486689" y="1632319"/>
                <a:ext cx="102144" cy="80613"/>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863;p48">
                <a:extLst>
                  <a:ext uri="{FF2B5EF4-FFF2-40B4-BE49-F238E27FC236}">
                    <a16:creationId xmlns:a16="http://schemas.microsoft.com/office/drawing/2014/main" id="{F8B45916-4589-9FCA-13CF-CE8ED5177799}"/>
                  </a:ext>
                </a:extLst>
              </p:cNvPr>
              <p:cNvSpPr/>
              <p:nvPr/>
            </p:nvSpPr>
            <p:spPr>
              <a:xfrm>
                <a:off x="4486649" y="2875225"/>
                <a:ext cx="102144" cy="80613"/>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4872;p48">
              <a:extLst>
                <a:ext uri="{FF2B5EF4-FFF2-40B4-BE49-F238E27FC236}">
                  <a16:creationId xmlns:a16="http://schemas.microsoft.com/office/drawing/2014/main" id="{FB975669-D021-2D8C-E2A6-C4DDE8D2B9A9}"/>
                </a:ext>
              </a:extLst>
            </p:cNvPr>
            <p:cNvSpPr/>
            <p:nvPr/>
          </p:nvSpPr>
          <p:spPr>
            <a:xfrm>
              <a:off x="5138522" y="2308868"/>
              <a:ext cx="1416546" cy="120614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roup 11">
              <a:extLst>
                <a:ext uri="{FF2B5EF4-FFF2-40B4-BE49-F238E27FC236}">
                  <a16:creationId xmlns:a16="http://schemas.microsoft.com/office/drawing/2014/main" id="{A4D005DC-30C3-B5BB-3589-10B44654A776}"/>
                </a:ext>
              </a:extLst>
            </p:cNvPr>
            <p:cNvGrpSpPr/>
            <p:nvPr/>
          </p:nvGrpSpPr>
          <p:grpSpPr>
            <a:xfrm>
              <a:off x="2005463" y="3457228"/>
              <a:ext cx="2245011" cy="282313"/>
              <a:chOff x="2008449" y="4059259"/>
              <a:chExt cx="2245011" cy="282313"/>
            </a:xfrm>
          </p:grpSpPr>
          <p:cxnSp>
            <p:nvCxnSpPr>
              <p:cNvPr id="984" name="Straight Connector 983">
                <a:extLst>
                  <a:ext uri="{FF2B5EF4-FFF2-40B4-BE49-F238E27FC236}">
                    <a16:creationId xmlns:a16="http://schemas.microsoft.com/office/drawing/2014/main" id="{76F3F9FC-DC1B-CCE6-9446-2E0379500769}"/>
                  </a:ext>
                </a:extLst>
              </p:cNvPr>
              <p:cNvCxnSpPr>
                <a:cxnSpLocks/>
              </p:cNvCxnSpPr>
              <p:nvPr/>
            </p:nvCxnSpPr>
            <p:spPr>
              <a:xfrm flipV="1">
                <a:off x="2049888" y="4301255"/>
                <a:ext cx="2152514" cy="3"/>
              </a:xfrm>
              <a:prstGeom prst="line">
                <a:avLst/>
              </a:prstGeom>
              <a:ln w="28575">
                <a:solidFill>
                  <a:srgbClr val="48FFD5"/>
                </a:solidFill>
              </a:ln>
            </p:spPr>
            <p:style>
              <a:lnRef idx="1">
                <a:schemeClr val="accent1"/>
              </a:lnRef>
              <a:fillRef idx="0">
                <a:schemeClr val="accent1"/>
              </a:fillRef>
              <a:effectRef idx="0">
                <a:schemeClr val="accent1"/>
              </a:effectRef>
              <a:fontRef idx="minor">
                <a:schemeClr val="tx1"/>
              </a:fontRef>
            </p:style>
          </p:cxnSp>
          <p:sp>
            <p:nvSpPr>
              <p:cNvPr id="985" name="Google Shape;4842;p48">
                <a:extLst>
                  <a:ext uri="{FF2B5EF4-FFF2-40B4-BE49-F238E27FC236}">
                    <a16:creationId xmlns:a16="http://schemas.microsoft.com/office/drawing/2014/main" id="{F7975AED-7594-B6FB-A6DF-7DEF811EF44D}"/>
                  </a:ext>
                </a:extLst>
              </p:cNvPr>
              <p:cNvSpPr/>
              <p:nvPr/>
            </p:nvSpPr>
            <p:spPr>
              <a:xfrm>
                <a:off x="4180079" y="4077833"/>
                <a:ext cx="45719" cy="223422"/>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850;p48">
                <a:extLst>
                  <a:ext uri="{FF2B5EF4-FFF2-40B4-BE49-F238E27FC236}">
                    <a16:creationId xmlns:a16="http://schemas.microsoft.com/office/drawing/2014/main" id="{EB783FB8-0618-2F78-292C-6D6E374436E9}"/>
                  </a:ext>
                </a:extLst>
              </p:cNvPr>
              <p:cNvSpPr/>
              <p:nvPr/>
            </p:nvSpPr>
            <p:spPr>
              <a:xfrm>
                <a:off x="4151288" y="4260937"/>
                <a:ext cx="102172" cy="80635"/>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853;p48">
                <a:extLst>
                  <a:ext uri="{FF2B5EF4-FFF2-40B4-BE49-F238E27FC236}">
                    <a16:creationId xmlns:a16="http://schemas.microsoft.com/office/drawing/2014/main" id="{ACCF5436-A245-7961-8585-F8FBC0E52C79}"/>
                  </a:ext>
                </a:extLst>
              </p:cNvPr>
              <p:cNvSpPr/>
              <p:nvPr/>
            </p:nvSpPr>
            <p:spPr>
              <a:xfrm>
                <a:off x="4151345" y="4059259"/>
                <a:ext cx="102115" cy="80613"/>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850;p48">
                <a:extLst>
                  <a:ext uri="{FF2B5EF4-FFF2-40B4-BE49-F238E27FC236}">
                    <a16:creationId xmlns:a16="http://schemas.microsoft.com/office/drawing/2014/main" id="{C43B247A-6BD6-446F-2EE2-8BDD9F35B116}"/>
                  </a:ext>
                </a:extLst>
              </p:cNvPr>
              <p:cNvSpPr/>
              <p:nvPr/>
            </p:nvSpPr>
            <p:spPr>
              <a:xfrm>
                <a:off x="2008449" y="4260936"/>
                <a:ext cx="102172" cy="80635"/>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1FBEFB8A-21A5-7161-7D45-752EC5838C6D}"/>
                </a:ext>
              </a:extLst>
            </p:cNvPr>
            <p:cNvGrpSpPr/>
            <p:nvPr/>
          </p:nvGrpSpPr>
          <p:grpSpPr>
            <a:xfrm flipV="1">
              <a:off x="2028260" y="2084296"/>
              <a:ext cx="2245011" cy="282313"/>
              <a:chOff x="2008449" y="4059259"/>
              <a:chExt cx="2245011" cy="282313"/>
            </a:xfrm>
          </p:grpSpPr>
          <p:cxnSp>
            <p:nvCxnSpPr>
              <p:cNvPr id="979" name="Straight Connector 978">
                <a:extLst>
                  <a:ext uri="{FF2B5EF4-FFF2-40B4-BE49-F238E27FC236}">
                    <a16:creationId xmlns:a16="http://schemas.microsoft.com/office/drawing/2014/main" id="{9E11B9A5-8CC7-93B8-880A-BC0207E255EF}"/>
                  </a:ext>
                </a:extLst>
              </p:cNvPr>
              <p:cNvCxnSpPr>
                <a:cxnSpLocks/>
              </p:cNvCxnSpPr>
              <p:nvPr/>
            </p:nvCxnSpPr>
            <p:spPr>
              <a:xfrm flipV="1">
                <a:off x="2049888" y="4301255"/>
                <a:ext cx="2152514" cy="3"/>
              </a:xfrm>
              <a:prstGeom prst="line">
                <a:avLst/>
              </a:prstGeom>
              <a:ln w="28575">
                <a:solidFill>
                  <a:srgbClr val="48FFD5"/>
                </a:solidFill>
              </a:ln>
            </p:spPr>
            <p:style>
              <a:lnRef idx="1">
                <a:schemeClr val="accent1"/>
              </a:lnRef>
              <a:fillRef idx="0">
                <a:schemeClr val="accent1"/>
              </a:fillRef>
              <a:effectRef idx="0">
                <a:schemeClr val="accent1"/>
              </a:effectRef>
              <a:fontRef idx="minor">
                <a:schemeClr val="tx1"/>
              </a:fontRef>
            </p:style>
          </p:cxnSp>
          <p:sp>
            <p:nvSpPr>
              <p:cNvPr id="980" name="Google Shape;4842;p48">
                <a:extLst>
                  <a:ext uri="{FF2B5EF4-FFF2-40B4-BE49-F238E27FC236}">
                    <a16:creationId xmlns:a16="http://schemas.microsoft.com/office/drawing/2014/main" id="{14D9C7BE-E56D-A4CC-E15E-0C1F64B59196}"/>
                  </a:ext>
                </a:extLst>
              </p:cNvPr>
              <p:cNvSpPr/>
              <p:nvPr/>
            </p:nvSpPr>
            <p:spPr>
              <a:xfrm>
                <a:off x="4180079" y="4077833"/>
                <a:ext cx="45719" cy="223422"/>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4850;p48">
                <a:extLst>
                  <a:ext uri="{FF2B5EF4-FFF2-40B4-BE49-F238E27FC236}">
                    <a16:creationId xmlns:a16="http://schemas.microsoft.com/office/drawing/2014/main" id="{5B11A335-C72C-9C7E-E95E-740D6C347CD7}"/>
                  </a:ext>
                </a:extLst>
              </p:cNvPr>
              <p:cNvSpPr/>
              <p:nvPr/>
            </p:nvSpPr>
            <p:spPr>
              <a:xfrm>
                <a:off x="4151288" y="4260937"/>
                <a:ext cx="102172" cy="80635"/>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4853;p48">
                <a:extLst>
                  <a:ext uri="{FF2B5EF4-FFF2-40B4-BE49-F238E27FC236}">
                    <a16:creationId xmlns:a16="http://schemas.microsoft.com/office/drawing/2014/main" id="{631F18C7-40E1-4F5E-56CA-5DBF85CDBF3E}"/>
                  </a:ext>
                </a:extLst>
              </p:cNvPr>
              <p:cNvSpPr/>
              <p:nvPr/>
            </p:nvSpPr>
            <p:spPr>
              <a:xfrm>
                <a:off x="4151345" y="4059259"/>
                <a:ext cx="102115" cy="80613"/>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4850;p48">
                <a:extLst>
                  <a:ext uri="{FF2B5EF4-FFF2-40B4-BE49-F238E27FC236}">
                    <a16:creationId xmlns:a16="http://schemas.microsoft.com/office/drawing/2014/main" id="{0903D79C-75AA-A816-017B-EF86CE82F68B}"/>
                  </a:ext>
                </a:extLst>
              </p:cNvPr>
              <p:cNvSpPr/>
              <p:nvPr/>
            </p:nvSpPr>
            <p:spPr>
              <a:xfrm>
                <a:off x="2008449" y="4260936"/>
                <a:ext cx="102172" cy="80635"/>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71F108F4-559B-2A6C-5E2F-DCFF76BD6283}"/>
                </a:ext>
              </a:extLst>
            </p:cNvPr>
            <p:cNvGrpSpPr/>
            <p:nvPr/>
          </p:nvGrpSpPr>
          <p:grpSpPr>
            <a:xfrm flipH="1">
              <a:off x="4835069" y="3457227"/>
              <a:ext cx="2245011" cy="282313"/>
              <a:chOff x="2008449" y="4059259"/>
              <a:chExt cx="2245011" cy="282313"/>
            </a:xfrm>
          </p:grpSpPr>
          <p:cxnSp>
            <p:nvCxnSpPr>
              <p:cNvPr id="974" name="Straight Connector 973">
                <a:extLst>
                  <a:ext uri="{FF2B5EF4-FFF2-40B4-BE49-F238E27FC236}">
                    <a16:creationId xmlns:a16="http://schemas.microsoft.com/office/drawing/2014/main" id="{A9E8A699-3F64-EB16-561C-896E485B411C}"/>
                  </a:ext>
                </a:extLst>
              </p:cNvPr>
              <p:cNvCxnSpPr>
                <a:cxnSpLocks/>
              </p:cNvCxnSpPr>
              <p:nvPr/>
            </p:nvCxnSpPr>
            <p:spPr>
              <a:xfrm flipV="1">
                <a:off x="2049888" y="4301255"/>
                <a:ext cx="2152514" cy="3"/>
              </a:xfrm>
              <a:prstGeom prst="line">
                <a:avLst/>
              </a:prstGeom>
              <a:ln w="28575">
                <a:solidFill>
                  <a:srgbClr val="48FFD5"/>
                </a:solidFill>
              </a:ln>
            </p:spPr>
            <p:style>
              <a:lnRef idx="1">
                <a:schemeClr val="accent1"/>
              </a:lnRef>
              <a:fillRef idx="0">
                <a:schemeClr val="accent1"/>
              </a:fillRef>
              <a:effectRef idx="0">
                <a:schemeClr val="accent1"/>
              </a:effectRef>
              <a:fontRef idx="minor">
                <a:schemeClr val="tx1"/>
              </a:fontRef>
            </p:style>
          </p:cxnSp>
          <p:sp>
            <p:nvSpPr>
              <p:cNvPr id="975" name="Google Shape;4842;p48">
                <a:extLst>
                  <a:ext uri="{FF2B5EF4-FFF2-40B4-BE49-F238E27FC236}">
                    <a16:creationId xmlns:a16="http://schemas.microsoft.com/office/drawing/2014/main" id="{6C891450-F132-C8D2-3EB9-146A82EEE2C4}"/>
                  </a:ext>
                </a:extLst>
              </p:cNvPr>
              <p:cNvSpPr/>
              <p:nvPr/>
            </p:nvSpPr>
            <p:spPr>
              <a:xfrm>
                <a:off x="4180079" y="4077833"/>
                <a:ext cx="45719" cy="223422"/>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4850;p48">
                <a:extLst>
                  <a:ext uri="{FF2B5EF4-FFF2-40B4-BE49-F238E27FC236}">
                    <a16:creationId xmlns:a16="http://schemas.microsoft.com/office/drawing/2014/main" id="{EB72E168-532C-980B-8445-2C9963F03B9A}"/>
                  </a:ext>
                </a:extLst>
              </p:cNvPr>
              <p:cNvSpPr/>
              <p:nvPr/>
            </p:nvSpPr>
            <p:spPr>
              <a:xfrm>
                <a:off x="4151288" y="4260937"/>
                <a:ext cx="102172" cy="80635"/>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4853;p48">
                <a:extLst>
                  <a:ext uri="{FF2B5EF4-FFF2-40B4-BE49-F238E27FC236}">
                    <a16:creationId xmlns:a16="http://schemas.microsoft.com/office/drawing/2014/main" id="{FF88D5AB-0DA6-7A94-C7EA-BAFBD6B802A6}"/>
                  </a:ext>
                </a:extLst>
              </p:cNvPr>
              <p:cNvSpPr/>
              <p:nvPr/>
            </p:nvSpPr>
            <p:spPr>
              <a:xfrm>
                <a:off x="4151345" y="4059259"/>
                <a:ext cx="102115" cy="80613"/>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4850;p48">
                <a:extLst>
                  <a:ext uri="{FF2B5EF4-FFF2-40B4-BE49-F238E27FC236}">
                    <a16:creationId xmlns:a16="http://schemas.microsoft.com/office/drawing/2014/main" id="{B18F3AC7-79B2-1C49-DD62-6A57E0D1E510}"/>
                  </a:ext>
                </a:extLst>
              </p:cNvPr>
              <p:cNvSpPr/>
              <p:nvPr/>
            </p:nvSpPr>
            <p:spPr>
              <a:xfrm>
                <a:off x="2008449" y="4260936"/>
                <a:ext cx="102172" cy="80635"/>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roup 14">
              <a:extLst>
                <a:ext uri="{FF2B5EF4-FFF2-40B4-BE49-F238E27FC236}">
                  <a16:creationId xmlns:a16="http://schemas.microsoft.com/office/drawing/2014/main" id="{85A8E9E6-BE3D-3B45-7A09-A6179EEB599F}"/>
                </a:ext>
              </a:extLst>
            </p:cNvPr>
            <p:cNvGrpSpPr/>
            <p:nvPr/>
          </p:nvGrpSpPr>
          <p:grpSpPr>
            <a:xfrm flipH="1" flipV="1">
              <a:off x="4800637" y="2075605"/>
              <a:ext cx="2245011" cy="282313"/>
              <a:chOff x="2008449" y="4059259"/>
              <a:chExt cx="2245011" cy="282313"/>
            </a:xfrm>
          </p:grpSpPr>
          <p:cxnSp>
            <p:nvCxnSpPr>
              <p:cNvPr id="969" name="Straight Connector 968">
                <a:extLst>
                  <a:ext uri="{FF2B5EF4-FFF2-40B4-BE49-F238E27FC236}">
                    <a16:creationId xmlns:a16="http://schemas.microsoft.com/office/drawing/2014/main" id="{F6492AA6-A6C4-0A2D-C948-8E094213A351}"/>
                  </a:ext>
                </a:extLst>
              </p:cNvPr>
              <p:cNvCxnSpPr>
                <a:cxnSpLocks/>
              </p:cNvCxnSpPr>
              <p:nvPr/>
            </p:nvCxnSpPr>
            <p:spPr>
              <a:xfrm flipV="1">
                <a:off x="2049888" y="4301255"/>
                <a:ext cx="2152514" cy="3"/>
              </a:xfrm>
              <a:prstGeom prst="line">
                <a:avLst/>
              </a:prstGeom>
              <a:ln w="28575">
                <a:solidFill>
                  <a:srgbClr val="48FFD5"/>
                </a:solidFill>
              </a:ln>
            </p:spPr>
            <p:style>
              <a:lnRef idx="1">
                <a:schemeClr val="accent1"/>
              </a:lnRef>
              <a:fillRef idx="0">
                <a:schemeClr val="accent1"/>
              </a:fillRef>
              <a:effectRef idx="0">
                <a:schemeClr val="accent1"/>
              </a:effectRef>
              <a:fontRef idx="minor">
                <a:schemeClr val="tx1"/>
              </a:fontRef>
            </p:style>
          </p:cxnSp>
          <p:sp>
            <p:nvSpPr>
              <p:cNvPr id="970" name="Google Shape;4842;p48">
                <a:extLst>
                  <a:ext uri="{FF2B5EF4-FFF2-40B4-BE49-F238E27FC236}">
                    <a16:creationId xmlns:a16="http://schemas.microsoft.com/office/drawing/2014/main" id="{E3BE0533-8A68-4A63-6603-9A84E9776435}"/>
                  </a:ext>
                </a:extLst>
              </p:cNvPr>
              <p:cNvSpPr/>
              <p:nvPr/>
            </p:nvSpPr>
            <p:spPr>
              <a:xfrm>
                <a:off x="4180079" y="4077833"/>
                <a:ext cx="45719" cy="223422"/>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850;p48">
                <a:extLst>
                  <a:ext uri="{FF2B5EF4-FFF2-40B4-BE49-F238E27FC236}">
                    <a16:creationId xmlns:a16="http://schemas.microsoft.com/office/drawing/2014/main" id="{20B0D7D9-462B-B5A7-1E40-8E2E2198797A}"/>
                  </a:ext>
                </a:extLst>
              </p:cNvPr>
              <p:cNvSpPr/>
              <p:nvPr/>
            </p:nvSpPr>
            <p:spPr>
              <a:xfrm>
                <a:off x="4151288" y="4260937"/>
                <a:ext cx="102172" cy="80635"/>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4853;p48">
                <a:extLst>
                  <a:ext uri="{FF2B5EF4-FFF2-40B4-BE49-F238E27FC236}">
                    <a16:creationId xmlns:a16="http://schemas.microsoft.com/office/drawing/2014/main" id="{08EC1F5C-DD39-5878-4793-7F314D39929C}"/>
                  </a:ext>
                </a:extLst>
              </p:cNvPr>
              <p:cNvSpPr/>
              <p:nvPr/>
            </p:nvSpPr>
            <p:spPr>
              <a:xfrm>
                <a:off x="4151345" y="4059259"/>
                <a:ext cx="102115" cy="80613"/>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850;p48">
                <a:extLst>
                  <a:ext uri="{FF2B5EF4-FFF2-40B4-BE49-F238E27FC236}">
                    <a16:creationId xmlns:a16="http://schemas.microsoft.com/office/drawing/2014/main" id="{87E9B603-1DFE-1695-5A73-5C563DC17A36}"/>
                  </a:ext>
                </a:extLst>
              </p:cNvPr>
              <p:cNvSpPr/>
              <p:nvPr/>
            </p:nvSpPr>
            <p:spPr>
              <a:xfrm>
                <a:off x="2008449" y="4260936"/>
                <a:ext cx="102172" cy="80635"/>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8953C459-0D76-DE57-7C41-47D18FD11A8B}"/>
                </a:ext>
              </a:extLst>
            </p:cNvPr>
            <p:cNvGrpSpPr/>
            <p:nvPr/>
          </p:nvGrpSpPr>
          <p:grpSpPr>
            <a:xfrm>
              <a:off x="4335323" y="1708658"/>
              <a:ext cx="102144" cy="651259"/>
              <a:chOff x="4338309" y="2310689"/>
              <a:chExt cx="102144" cy="651259"/>
            </a:xfrm>
          </p:grpSpPr>
          <p:sp>
            <p:nvSpPr>
              <p:cNvPr id="966" name="Google Shape;4854;p48">
                <a:extLst>
                  <a:ext uri="{FF2B5EF4-FFF2-40B4-BE49-F238E27FC236}">
                    <a16:creationId xmlns:a16="http://schemas.microsoft.com/office/drawing/2014/main" id="{13E57A9C-8687-8934-FF30-217E6979B49A}"/>
                  </a:ext>
                </a:extLst>
              </p:cNvPr>
              <p:cNvSpPr/>
              <p:nvPr/>
            </p:nvSpPr>
            <p:spPr>
              <a:xfrm flipH="1">
                <a:off x="4366481" y="2341245"/>
                <a:ext cx="45719" cy="599898"/>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4860;p48">
                <a:extLst>
                  <a:ext uri="{FF2B5EF4-FFF2-40B4-BE49-F238E27FC236}">
                    <a16:creationId xmlns:a16="http://schemas.microsoft.com/office/drawing/2014/main" id="{4361C95E-C872-8A4A-914B-1D1213636B74}"/>
                  </a:ext>
                </a:extLst>
              </p:cNvPr>
              <p:cNvSpPr/>
              <p:nvPr/>
            </p:nvSpPr>
            <p:spPr>
              <a:xfrm>
                <a:off x="4338309" y="2310689"/>
                <a:ext cx="102144" cy="80613"/>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4863;p48">
                <a:extLst>
                  <a:ext uri="{FF2B5EF4-FFF2-40B4-BE49-F238E27FC236}">
                    <a16:creationId xmlns:a16="http://schemas.microsoft.com/office/drawing/2014/main" id="{2C8FFEFD-219B-3630-0BD1-2F9CF2B39722}"/>
                  </a:ext>
                </a:extLst>
              </p:cNvPr>
              <p:cNvSpPr/>
              <p:nvPr/>
            </p:nvSpPr>
            <p:spPr>
              <a:xfrm>
                <a:off x="4338309" y="2881335"/>
                <a:ext cx="102144" cy="80613"/>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 16">
              <a:extLst>
                <a:ext uri="{FF2B5EF4-FFF2-40B4-BE49-F238E27FC236}">
                  <a16:creationId xmlns:a16="http://schemas.microsoft.com/office/drawing/2014/main" id="{27ADE4DD-7184-9B63-CF8A-17261518D379}"/>
                </a:ext>
              </a:extLst>
            </p:cNvPr>
            <p:cNvGrpSpPr/>
            <p:nvPr/>
          </p:nvGrpSpPr>
          <p:grpSpPr>
            <a:xfrm>
              <a:off x="4648602" y="1708658"/>
              <a:ext cx="102144" cy="650972"/>
              <a:chOff x="4338268" y="2300938"/>
              <a:chExt cx="102144" cy="650972"/>
            </a:xfrm>
          </p:grpSpPr>
          <p:sp>
            <p:nvSpPr>
              <p:cNvPr id="963" name="Google Shape;4854;p48">
                <a:extLst>
                  <a:ext uri="{FF2B5EF4-FFF2-40B4-BE49-F238E27FC236}">
                    <a16:creationId xmlns:a16="http://schemas.microsoft.com/office/drawing/2014/main" id="{A22DCE7F-352A-9137-271B-800B4D86F2C8}"/>
                  </a:ext>
                </a:extLst>
              </p:cNvPr>
              <p:cNvSpPr/>
              <p:nvPr/>
            </p:nvSpPr>
            <p:spPr>
              <a:xfrm flipH="1">
                <a:off x="4366481" y="2341245"/>
                <a:ext cx="45719" cy="599898"/>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4860;p48">
                <a:extLst>
                  <a:ext uri="{FF2B5EF4-FFF2-40B4-BE49-F238E27FC236}">
                    <a16:creationId xmlns:a16="http://schemas.microsoft.com/office/drawing/2014/main" id="{79149F70-3ED3-F316-9854-13790B6ED70A}"/>
                  </a:ext>
                </a:extLst>
              </p:cNvPr>
              <p:cNvSpPr/>
              <p:nvPr/>
            </p:nvSpPr>
            <p:spPr>
              <a:xfrm>
                <a:off x="4338268" y="2300938"/>
                <a:ext cx="102144" cy="80613"/>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4863;p48">
                <a:extLst>
                  <a:ext uri="{FF2B5EF4-FFF2-40B4-BE49-F238E27FC236}">
                    <a16:creationId xmlns:a16="http://schemas.microsoft.com/office/drawing/2014/main" id="{E944198F-7ECA-190D-05E0-4A450F7460BF}"/>
                  </a:ext>
                </a:extLst>
              </p:cNvPr>
              <p:cNvSpPr/>
              <p:nvPr/>
            </p:nvSpPr>
            <p:spPr>
              <a:xfrm>
                <a:off x="4338268" y="2871297"/>
                <a:ext cx="102144" cy="80613"/>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roup 17">
              <a:extLst>
                <a:ext uri="{FF2B5EF4-FFF2-40B4-BE49-F238E27FC236}">
                  <a16:creationId xmlns:a16="http://schemas.microsoft.com/office/drawing/2014/main" id="{7C12F012-CFD3-4628-EC26-9C6CDE7213CB}"/>
                </a:ext>
              </a:extLst>
            </p:cNvPr>
            <p:cNvGrpSpPr/>
            <p:nvPr/>
          </p:nvGrpSpPr>
          <p:grpSpPr>
            <a:xfrm>
              <a:off x="6244432" y="1112922"/>
              <a:ext cx="102144" cy="651259"/>
              <a:chOff x="4338309" y="2310689"/>
              <a:chExt cx="102144" cy="651259"/>
            </a:xfrm>
          </p:grpSpPr>
          <p:sp>
            <p:nvSpPr>
              <p:cNvPr id="960" name="Google Shape;4854;p48">
                <a:extLst>
                  <a:ext uri="{FF2B5EF4-FFF2-40B4-BE49-F238E27FC236}">
                    <a16:creationId xmlns:a16="http://schemas.microsoft.com/office/drawing/2014/main" id="{80A7B7C4-D9C1-9239-144A-B9C1E2970088}"/>
                  </a:ext>
                </a:extLst>
              </p:cNvPr>
              <p:cNvSpPr/>
              <p:nvPr/>
            </p:nvSpPr>
            <p:spPr>
              <a:xfrm flipH="1">
                <a:off x="4366481" y="2341245"/>
                <a:ext cx="45719" cy="599898"/>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4860;p48">
                <a:extLst>
                  <a:ext uri="{FF2B5EF4-FFF2-40B4-BE49-F238E27FC236}">
                    <a16:creationId xmlns:a16="http://schemas.microsoft.com/office/drawing/2014/main" id="{7E52ADD9-EF3B-9D9B-EFFB-85C7F6158D16}"/>
                  </a:ext>
                </a:extLst>
              </p:cNvPr>
              <p:cNvSpPr/>
              <p:nvPr/>
            </p:nvSpPr>
            <p:spPr>
              <a:xfrm>
                <a:off x="4338309" y="2310689"/>
                <a:ext cx="102144" cy="80613"/>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4863;p48">
                <a:extLst>
                  <a:ext uri="{FF2B5EF4-FFF2-40B4-BE49-F238E27FC236}">
                    <a16:creationId xmlns:a16="http://schemas.microsoft.com/office/drawing/2014/main" id="{6725845A-7B1D-59F9-BF5D-4F14C40ED81D}"/>
                  </a:ext>
                </a:extLst>
              </p:cNvPr>
              <p:cNvSpPr/>
              <p:nvPr/>
            </p:nvSpPr>
            <p:spPr>
              <a:xfrm>
                <a:off x="4338309" y="2881335"/>
                <a:ext cx="102144" cy="80613"/>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roup 18">
              <a:extLst>
                <a:ext uri="{FF2B5EF4-FFF2-40B4-BE49-F238E27FC236}">
                  <a16:creationId xmlns:a16="http://schemas.microsoft.com/office/drawing/2014/main" id="{DB25D1A9-8431-DFD3-84E8-818B2D170071}"/>
                </a:ext>
              </a:extLst>
            </p:cNvPr>
            <p:cNvGrpSpPr/>
            <p:nvPr/>
          </p:nvGrpSpPr>
          <p:grpSpPr>
            <a:xfrm>
              <a:off x="2741477" y="1151443"/>
              <a:ext cx="102144" cy="651259"/>
              <a:chOff x="4338309" y="2310689"/>
              <a:chExt cx="102144" cy="651259"/>
            </a:xfrm>
          </p:grpSpPr>
          <p:sp>
            <p:nvSpPr>
              <p:cNvPr id="61" name="Google Shape;4854;p48">
                <a:extLst>
                  <a:ext uri="{FF2B5EF4-FFF2-40B4-BE49-F238E27FC236}">
                    <a16:creationId xmlns:a16="http://schemas.microsoft.com/office/drawing/2014/main" id="{0B1BB236-D3F9-B3DF-1D64-83784074006C}"/>
                  </a:ext>
                </a:extLst>
              </p:cNvPr>
              <p:cNvSpPr/>
              <p:nvPr/>
            </p:nvSpPr>
            <p:spPr>
              <a:xfrm flipH="1">
                <a:off x="4366481" y="2341245"/>
                <a:ext cx="45719" cy="599898"/>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48FFD5"/>
              </a:solidFill>
              <a:ln>
                <a:solidFill>
                  <a:srgbClr val="48FF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860;p48">
                <a:extLst>
                  <a:ext uri="{FF2B5EF4-FFF2-40B4-BE49-F238E27FC236}">
                    <a16:creationId xmlns:a16="http://schemas.microsoft.com/office/drawing/2014/main" id="{CF177056-0D8D-C886-058C-74F2A25ABD37}"/>
                  </a:ext>
                </a:extLst>
              </p:cNvPr>
              <p:cNvSpPr/>
              <p:nvPr/>
            </p:nvSpPr>
            <p:spPr>
              <a:xfrm>
                <a:off x="4338309" y="2310689"/>
                <a:ext cx="102144" cy="80613"/>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4863;p48">
                <a:extLst>
                  <a:ext uri="{FF2B5EF4-FFF2-40B4-BE49-F238E27FC236}">
                    <a16:creationId xmlns:a16="http://schemas.microsoft.com/office/drawing/2014/main" id="{B1A462BA-27F4-8F75-0AF1-C40E0FEA7B1E}"/>
                  </a:ext>
                </a:extLst>
              </p:cNvPr>
              <p:cNvSpPr/>
              <p:nvPr/>
            </p:nvSpPr>
            <p:spPr>
              <a:xfrm>
                <a:off x="4338309" y="2881335"/>
                <a:ext cx="102144" cy="80613"/>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4847;p48">
              <a:extLst>
                <a:ext uri="{FF2B5EF4-FFF2-40B4-BE49-F238E27FC236}">
                  <a16:creationId xmlns:a16="http://schemas.microsoft.com/office/drawing/2014/main" id="{E7516A2F-47B5-D5BE-2239-72D6F3B5157F}"/>
                </a:ext>
              </a:extLst>
            </p:cNvPr>
            <p:cNvSpPr/>
            <p:nvPr/>
          </p:nvSpPr>
          <p:spPr>
            <a:xfrm>
              <a:off x="49673" y="1720717"/>
              <a:ext cx="2502566" cy="923030"/>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1" name="Google Shape;4847;p48">
              <a:extLst>
                <a:ext uri="{FF2B5EF4-FFF2-40B4-BE49-F238E27FC236}">
                  <a16:creationId xmlns:a16="http://schemas.microsoft.com/office/drawing/2014/main" id="{C5A298C6-3C5A-6CB9-6DF7-333F0625AB7E}"/>
                </a:ext>
              </a:extLst>
            </p:cNvPr>
            <p:cNvSpPr/>
            <p:nvPr/>
          </p:nvSpPr>
          <p:spPr>
            <a:xfrm>
              <a:off x="42639" y="3057486"/>
              <a:ext cx="2502566" cy="923030"/>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2" name="Google Shape;4847;p48">
              <a:extLst>
                <a:ext uri="{FF2B5EF4-FFF2-40B4-BE49-F238E27FC236}">
                  <a16:creationId xmlns:a16="http://schemas.microsoft.com/office/drawing/2014/main" id="{01CBD996-ADEE-C0B8-D5DC-DCBFD453BE8C}"/>
                </a:ext>
              </a:extLst>
            </p:cNvPr>
            <p:cNvSpPr/>
            <p:nvPr/>
          </p:nvSpPr>
          <p:spPr>
            <a:xfrm>
              <a:off x="5801715" y="420853"/>
              <a:ext cx="2502566" cy="923030"/>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3" name="Google Shape;4847;p48">
              <a:extLst>
                <a:ext uri="{FF2B5EF4-FFF2-40B4-BE49-F238E27FC236}">
                  <a16:creationId xmlns:a16="http://schemas.microsoft.com/office/drawing/2014/main" id="{9632DFF3-CC06-599F-EF2C-404411366955}"/>
                </a:ext>
              </a:extLst>
            </p:cNvPr>
            <p:cNvSpPr/>
            <p:nvPr/>
          </p:nvSpPr>
          <p:spPr>
            <a:xfrm>
              <a:off x="3212051" y="423049"/>
              <a:ext cx="2502566" cy="923030"/>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4" name="Google Shape;4847;p48">
              <a:extLst>
                <a:ext uri="{FF2B5EF4-FFF2-40B4-BE49-F238E27FC236}">
                  <a16:creationId xmlns:a16="http://schemas.microsoft.com/office/drawing/2014/main" id="{7F7E199B-ECAC-39BC-971B-8E4585A2AB56}"/>
                </a:ext>
              </a:extLst>
            </p:cNvPr>
            <p:cNvSpPr/>
            <p:nvPr/>
          </p:nvSpPr>
          <p:spPr>
            <a:xfrm>
              <a:off x="630888" y="424429"/>
              <a:ext cx="2502566" cy="923030"/>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5" name="Google Shape;4847;p48">
              <a:extLst>
                <a:ext uri="{FF2B5EF4-FFF2-40B4-BE49-F238E27FC236}">
                  <a16:creationId xmlns:a16="http://schemas.microsoft.com/office/drawing/2014/main" id="{8C754AA3-E2B6-C871-3DE1-46F242E77E3A}"/>
                </a:ext>
              </a:extLst>
            </p:cNvPr>
            <p:cNvSpPr/>
            <p:nvPr/>
          </p:nvSpPr>
          <p:spPr>
            <a:xfrm>
              <a:off x="6567164" y="3036018"/>
              <a:ext cx="2502566" cy="923030"/>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 name="Google Shape;4847;p48">
              <a:extLst>
                <a:ext uri="{FF2B5EF4-FFF2-40B4-BE49-F238E27FC236}">
                  <a16:creationId xmlns:a16="http://schemas.microsoft.com/office/drawing/2014/main" id="{429D7607-5DB2-F822-A6DC-D4E84847C534}"/>
                </a:ext>
              </a:extLst>
            </p:cNvPr>
            <p:cNvSpPr/>
            <p:nvPr/>
          </p:nvSpPr>
          <p:spPr>
            <a:xfrm>
              <a:off x="6567164" y="1663095"/>
              <a:ext cx="2502566" cy="923030"/>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7" name="Rectangle 26">
              <a:extLst>
                <a:ext uri="{FF2B5EF4-FFF2-40B4-BE49-F238E27FC236}">
                  <a16:creationId xmlns:a16="http://schemas.microsoft.com/office/drawing/2014/main" id="{633BAA2B-A9C3-3DFA-794C-2207AE6CFE2B}"/>
                </a:ext>
              </a:extLst>
            </p:cNvPr>
            <p:cNvSpPr/>
            <p:nvPr/>
          </p:nvSpPr>
          <p:spPr>
            <a:xfrm>
              <a:off x="6627527" y="3127318"/>
              <a:ext cx="2473833" cy="821043"/>
            </a:xfrm>
            <a:prstGeom prst="rect">
              <a:avLst/>
            </a:prstGeom>
            <a:ln>
              <a:noFill/>
            </a:ln>
          </p:spPr>
          <p:txBody>
            <a:bodyPr vert="horz" wrap="square" lIns="0" tIns="0" rIns="0" bIns="0" rtlCol="0">
              <a:noAutofit/>
            </a:bodyPr>
            <a:lstStyle/>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Assignment 03 </a:t>
              </a:r>
            </a:p>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Full Report and Viva</a:t>
              </a:r>
              <a:endParaRPr lang="en-US" sz="13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25</a:t>
              </a:r>
              <a:r>
                <a:rPr lang="en-US" sz="1300" kern="100" baseline="30000" dirty="0">
                  <a:effectLst/>
                  <a:latin typeface="Cambria" panose="02040503050406030204" pitchFamily="18" charset="0"/>
                  <a:ea typeface="Times New Roman" panose="02020603050405020304" pitchFamily="18" charset="0"/>
                  <a:cs typeface="Iskoola Pota" panose="020B0502040204020203" pitchFamily="34" charset="0"/>
                </a:rPr>
                <a:t>th</a:t>
              </a: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 of October 2023</a:t>
              </a:r>
              <a:endParaRPr lang="en-US" sz="13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gn="ctr">
                <a:lnSpc>
                  <a:spcPct val="107000"/>
                </a:lnSpc>
                <a:spcBef>
                  <a:spcPts val="0"/>
                </a:spcBef>
                <a:spcAft>
                  <a:spcPts val="800"/>
                </a:spcAft>
              </a:pPr>
              <a:r>
                <a:rPr lang="en-US" sz="1200" kern="100" dirty="0">
                  <a:effectLst/>
                  <a:latin typeface="Cambria" panose="02040503050406030204" pitchFamily="18" charset="0"/>
                  <a:ea typeface="Times New Roman" panose="02020603050405020304" pitchFamily="18" charset="0"/>
                  <a:cs typeface="Iskoola Pota" panose="020B0502040204020203" pitchFamily="34" charset="0"/>
                </a:rPr>
                <a:t> </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sp>
          <p:nvSpPr>
            <p:cNvPr id="28" name="Rectangle 27">
              <a:extLst>
                <a:ext uri="{FF2B5EF4-FFF2-40B4-BE49-F238E27FC236}">
                  <a16:creationId xmlns:a16="http://schemas.microsoft.com/office/drawing/2014/main" id="{F20F2FCF-6EB2-7296-61B9-99B8B8F72646}"/>
                </a:ext>
              </a:extLst>
            </p:cNvPr>
            <p:cNvSpPr/>
            <p:nvPr/>
          </p:nvSpPr>
          <p:spPr>
            <a:xfrm>
              <a:off x="6803909" y="1879006"/>
              <a:ext cx="1965960" cy="541020"/>
            </a:xfrm>
            <a:prstGeom prst="rect">
              <a:avLst/>
            </a:prstGeom>
            <a:ln>
              <a:noFill/>
            </a:ln>
          </p:spPr>
          <p:txBody>
            <a:bodyPr vert="horz" wrap="square" lIns="0" tIns="0" rIns="0" bIns="0" rtlCol="0">
              <a:noAutofit/>
            </a:bodyPr>
            <a:lstStyle/>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Final Test Run.</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20</a:t>
              </a:r>
              <a:r>
                <a:rPr lang="en-US" sz="1300" kern="100" baseline="30000" dirty="0">
                  <a:effectLst/>
                  <a:latin typeface="Cambria" panose="02040503050406030204" pitchFamily="18" charset="0"/>
                  <a:ea typeface="Times New Roman" panose="02020603050405020304" pitchFamily="18" charset="0"/>
                  <a:cs typeface="Iskoola Pota" panose="020B0502040204020203" pitchFamily="34" charset="0"/>
                </a:rPr>
                <a:t>th</a:t>
              </a: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 of October 2023</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nSpc>
                  <a:spcPct val="107000"/>
                </a:lnSpc>
                <a:spcBef>
                  <a:spcPts val="0"/>
                </a:spcBef>
                <a:spcAft>
                  <a:spcPts val="800"/>
                </a:spcAft>
              </a:pPr>
              <a:r>
                <a:rPr lang="en-US" sz="1200" kern="100" dirty="0">
                  <a:effectLst/>
                  <a:latin typeface="Cambria" panose="02040503050406030204" pitchFamily="18" charset="0"/>
                  <a:ea typeface="Times New Roman" panose="02020603050405020304" pitchFamily="18" charset="0"/>
                  <a:cs typeface="Iskoola Pota" panose="020B0502040204020203" pitchFamily="34" charset="0"/>
                </a:rPr>
                <a:t> </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sp>
          <p:nvSpPr>
            <p:cNvPr id="29" name="Rectangle 28">
              <a:extLst>
                <a:ext uri="{FF2B5EF4-FFF2-40B4-BE49-F238E27FC236}">
                  <a16:creationId xmlns:a16="http://schemas.microsoft.com/office/drawing/2014/main" id="{02172B62-14C1-2A86-C3FF-D31366C9A55C}"/>
                </a:ext>
              </a:extLst>
            </p:cNvPr>
            <p:cNvSpPr/>
            <p:nvPr/>
          </p:nvSpPr>
          <p:spPr>
            <a:xfrm>
              <a:off x="5793752" y="512789"/>
              <a:ext cx="2604790" cy="767080"/>
            </a:xfrm>
            <a:prstGeom prst="rect">
              <a:avLst/>
            </a:prstGeom>
            <a:ln>
              <a:noFill/>
            </a:ln>
          </p:spPr>
          <p:txBody>
            <a:bodyPr vert="horz" wrap="square" lIns="0" tIns="0" rIns="0" bIns="0" rtlCol="0">
              <a:noAutofit/>
            </a:bodyPr>
            <a:lstStyle/>
            <a:p>
              <a:pPr marL="0" marR="0" algn="ctr">
                <a:lnSpc>
                  <a:spcPct val="107000"/>
                </a:lnSpc>
                <a:spcBef>
                  <a:spcPts val="0"/>
                </a:spcBef>
                <a:spcAft>
                  <a:spcPts val="0"/>
                </a:spcAft>
              </a:pPr>
              <a:r>
                <a:rPr lang="en-US" sz="1300" kern="100" dirty="0">
                  <a:effectLst/>
                  <a:latin typeface="Cambria" panose="02040503050406030204" pitchFamily="18" charset="0"/>
                  <a:ea typeface="Cambria" panose="02040503050406030204" pitchFamily="18" charset="0"/>
                  <a:cs typeface="Iskoola Pota" panose="020B0502040204020203" pitchFamily="34" charset="0"/>
                </a:rPr>
                <a:t>Assignment 02</a:t>
              </a:r>
            </a:p>
            <a:p>
              <a:pPr marL="0" marR="0" algn="ctr">
                <a:lnSpc>
                  <a:spcPct val="107000"/>
                </a:lnSpc>
                <a:spcBef>
                  <a:spcPts val="0"/>
                </a:spcBef>
                <a:spcAft>
                  <a:spcPts val="0"/>
                </a:spcAft>
              </a:pPr>
              <a:r>
                <a:rPr lang="en-US" sz="1300" kern="100" dirty="0">
                  <a:effectLst/>
                  <a:latin typeface="Cambria" panose="02040503050406030204" pitchFamily="18" charset="0"/>
                  <a:ea typeface="Cambria" panose="02040503050406030204" pitchFamily="18" charset="0"/>
                  <a:cs typeface="Iskoola Pota" panose="020B0502040204020203" pitchFamily="34" charset="0"/>
                </a:rPr>
                <a:t>Prototype Creation and Presentation.</a:t>
              </a:r>
            </a:p>
            <a:p>
              <a:pPr marL="0" marR="0" algn="ctr">
                <a:lnSpc>
                  <a:spcPct val="107000"/>
                </a:lnSpc>
                <a:spcBef>
                  <a:spcPts val="0"/>
                </a:spcBef>
                <a:spcAft>
                  <a:spcPts val="0"/>
                </a:spcAft>
              </a:pPr>
              <a:r>
                <a:rPr lang="en-US" sz="1300" kern="100" dirty="0">
                  <a:effectLst/>
                  <a:latin typeface="Cambria" panose="02040503050406030204" pitchFamily="18" charset="0"/>
                  <a:ea typeface="Cambria" panose="02040503050406030204" pitchFamily="18" charset="0"/>
                  <a:cs typeface="Iskoola Pota" panose="020B0502040204020203" pitchFamily="34" charset="0"/>
                </a:rPr>
                <a:t>25</a:t>
              </a:r>
              <a:r>
                <a:rPr lang="en-US" sz="1300" kern="100" baseline="30000" dirty="0">
                  <a:effectLst/>
                  <a:latin typeface="Cambria" panose="02040503050406030204" pitchFamily="18" charset="0"/>
                  <a:ea typeface="Cambria" panose="02040503050406030204" pitchFamily="18" charset="0"/>
                  <a:cs typeface="Iskoola Pota" panose="020B0502040204020203" pitchFamily="34" charset="0"/>
                </a:rPr>
                <a:t>th</a:t>
              </a:r>
              <a:r>
                <a:rPr lang="en-US" sz="1300" kern="100" dirty="0">
                  <a:effectLst/>
                  <a:latin typeface="Cambria" panose="02040503050406030204" pitchFamily="18" charset="0"/>
                  <a:ea typeface="Cambria" panose="02040503050406030204" pitchFamily="18" charset="0"/>
                  <a:cs typeface="Iskoola Pota" panose="020B0502040204020203" pitchFamily="34" charset="0"/>
                </a:rPr>
                <a:t> of September 2023</a:t>
              </a:r>
            </a:p>
            <a:p>
              <a:pPr marL="0" marR="0" algn="ctr">
                <a:lnSpc>
                  <a:spcPct val="107000"/>
                </a:lnSpc>
                <a:spcBef>
                  <a:spcPts val="0"/>
                </a:spcBef>
                <a:spcAft>
                  <a:spcPts val="800"/>
                </a:spcAft>
              </a:pPr>
              <a:r>
                <a:rPr lang="en-US" sz="1200" kern="100" dirty="0">
                  <a:effectLst/>
                  <a:latin typeface="Cambria" panose="02040503050406030204" pitchFamily="18" charset="0"/>
                  <a:ea typeface="Times New Roman" panose="02020603050405020304" pitchFamily="18" charset="0"/>
                  <a:cs typeface="Iskoola Pota" panose="020B0502040204020203" pitchFamily="34" charset="0"/>
                </a:rPr>
                <a:t> </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sp>
          <p:nvSpPr>
            <p:cNvPr id="30" name="Rectangle 29">
              <a:extLst>
                <a:ext uri="{FF2B5EF4-FFF2-40B4-BE49-F238E27FC236}">
                  <a16:creationId xmlns:a16="http://schemas.microsoft.com/office/drawing/2014/main" id="{59F4ED01-4163-C2E9-9128-5C2B350CAAF8}"/>
                </a:ext>
              </a:extLst>
            </p:cNvPr>
            <p:cNvSpPr/>
            <p:nvPr/>
          </p:nvSpPr>
          <p:spPr>
            <a:xfrm>
              <a:off x="3247944" y="555790"/>
              <a:ext cx="2430780" cy="712470"/>
            </a:xfrm>
            <a:prstGeom prst="rect">
              <a:avLst/>
            </a:prstGeom>
            <a:ln>
              <a:noFill/>
            </a:ln>
          </p:spPr>
          <p:txBody>
            <a:bodyPr vert="horz" wrap="square" lIns="0" tIns="0" rIns="0" bIns="0" rtlCol="0">
              <a:noAutofit/>
            </a:bodyPr>
            <a:lstStyle/>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Discussion meeting based on Balasmiq and Figma.</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20</a:t>
              </a:r>
              <a:r>
                <a:rPr lang="en-US" sz="1300" kern="100" baseline="30000" dirty="0">
                  <a:effectLst/>
                  <a:latin typeface="Cambria" panose="02040503050406030204" pitchFamily="18" charset="0"/>
                  <a:ea typeface="Times New Roman" panose="02020603050405020304" pitchFamily="18" charset="0"/>
                  <a:cs typeface="Iskoola Pota" panose="020B0502040204020203" pitchFamily="34" charset="0"/>
                </a:rPr>
                <a:t>th</a:t>
              </a: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 of September 2023</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nSpc>
                  <a:spcPct val="107000"/>
                </a:lnSpc>
                <a:spcBef>
                  <a:spcPts val="0"/>
                </a:spcBef>
                <a:spcAft>
                  <a:spcPts val="800"/>
                </a:spcAft>
              </a:pPr>
              <a:r>
                <a:rPr lang="en-US" sz="1200" kern="100" dirty="0">
                  <a:effectLst/>
                  <a:latin typeface="Cambria" panose="02040503050406030204" pitchFamily="18" charset="0"/>
                  <a:ea typeface="Times New Roman" panose="02020603050405020304" pitchFamily="18" charset="0"/>
                  <a:cs typeface="Iskoola Pota" panose="020B0502040204020203" pitchFamily="34" charset="0"/>
                </a:rPr>
                <a:t> </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sp>
          <p:nvSpPr>
            <p:cNvPr id="31" name="Rectangle 30">
              <a:extLst>
                <a:ext uri="{FF2B5EF4-FFF2-40B4-BE49-F238E27FC236}">
                  <a16:creationId xmlns:a16="http://schemas.microsoft.com/office/drawing/2014/main" id="{D2425171-9B6B-9113-F324-A2CFAA5E1D0A}"/>
                </a:ext>
              </a:extLst>
            </p:cNvPr>
            <p:cNvSpPr/>
            <p:nvPr/>
          </p:nvSpPr>
          <p:spPr>
            <a:xfrm>
              <a:off x="719045" y="551196"/>
              <a:ext cx="2362200" cy="748030"/>
            </a:xfrm>
            <a:prstGeom prst="rect">
              <a:avLst/>
            </a:prstGeom>
            <a:ln>
              <a:noFill/>
            </a:ln>
          </p:spPr>
          <p:txBody>
            <a:bodyPr vert="horz" wrap="square" lIns="0" tIns="0" rIns="0" bIns="0" rtlCol="0">
              <a:noAutofit/>
            </a:bodyPr>
            <a:lstStyle/>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Assignment 01 </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Proposal and Presentation.</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12</a:t>
              </a:r>
              <a:r>
                <a:rPr lang="en-US" sz="1300" kern="100" baseline="30000" dirty="0">
                  <a:effectLst/>
                  <a:latin typeface="Cambria" panose="02040503050406030204" pitchFamily="18" charset="0"/>
                  <a:ea typeface="Times New Roman" panose="02020603050405020304" pitchFamily="18" charset="0"/>
                  <a:cs typeface="Iskoola Pota" panose="020B0502040204020203" pitchFamily="34" charset="0"/>
                </a:rPr>
                <a:t>th</a:t>
              </a: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 of September 2023</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nSpc>
                  <a:spcPct val="107000"/>
                </a:lnSpc>
                <a:spcBef>
                  <a:spcPts val="0"/>
                </a:spcBef>
                <a:spcAft>
                  <a:spcPts val="800"/>
                </a:spcAft>
              </a:pPr>
              <a:r>
                <a:rPr lang="en-US" sz="1200" kern="100" dirty="0">
                  <a:effectLst/>
                  <a:latin typeface="Cambria" panose="02040503050406030204" pitchFamily="18" charset="0"/>
                  <a:ea typeface="Times New Roman" panose="02020603050405020304" pitchFamily="18" charset="0"/>
                  <a:cs typeface="Iskoola Pota" panose="020B0502040204020203" pitchFamily="34" charset="0"/>
                </a:rPr>
                <a:t> </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sp>
          <p:nvSpPr>
            <p:cNvPr id="32" name="Google Shape;4847;p48">
              <a:extLst>
                <a:ext uri="{FF2B5EF4-FFF2-40B4-BE49-F238E27FC236}">
                  <a16:creationId xmlns:a16="http://schemas.microsoft.com/office/drawing/2014/main" id="{D4689D74-0A3C-04F9-5CCE-CDE4745077CE}"/>
                </a:ext>
              </a:extLst>
            </p:cNvPr>
            <p:cNvSpPr/>
            <p:nvPr/>
          </p:nvSpPr>
          <p:spPr>
            <a:xfrm>
              <a:off x="3304881" y="4034593"/>
              <a:ext cx="2502566" cy="923030"/>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3" name="Rectangle 32">
              <a:extLst>
                <a:ext uri="{FF2B5EF4-FFF2-40B4-BE49-F238E27FC236}">
                  <a16:creationId xmlns:a16="http://schemas.microsoft.com/office/drawing/2014/main" id="{FF63E006-F30F-B3A2-AD4F-FB65FA664E77}"/>
                </a:ext>
              </a:extLst>
            </p:cNvPr>
            <p:cNvSpPr/>
            <p:nvPr/>
          </p:nvSpPr>
          <p:spPr>
            <a:xfrm>
              <a:off x="470376" y="1925087"/>
              <a:ext cx="1661160" cy="541020"/>
            </a:xfrm>
            <a:prstGeom prst="rect">
              <a:avLst/>
            </a:prstGeom>
            <a:ln>
              <a:noFill/>
            </a:ln>
          </p:spPr>
          <p:txBody>
            <a:bodyPr vert="horz" wrap="square" lIns="0" tIns="0" rIns="0" bIns="0" rtlCol="0">
              <a:noAutofit/>
            </a:bodyPr>
            <a:lstStyle/>
            <a:p>
              <a:pPr marL="0" marR="0" algn="ctr">
                <a:lnSpc>
                  <a:spcPct val="107000"/>
                </a:lnSpc>
                <a:spcBef>
                  <a:spcPts val="0"/>
                </a:spcBef>
                <a:spcAft>
                  <a:spcPts val="0"/>
                </a:spcAft>
              </a:pPr>
              <a:r>
                <a:rPr lang="en-US" sz="1300" kern="100">
                  <a:effectLst/>
                  <a:latin typeface="Cambria" panose="02040503050406030204" pitchFamily="18" charset="0"/>
                  <a:ea typeface="Times New Roman" panose="02020603050405020304" pitchFamily="18" charset="0"/>
                  <a:cs typeface="Iskoola Pota" panose="020B0502040204020203" pitchFamily="34" charset="0"/>
                </a:rPr>
                <a:t>Topic Selection.</a:t>
              </a:r>
              <a:endParaRPr lang="en-US" sz="1200" kern="100">
                <a:effectLst/>
                <a:latin typeface="Calibri" panose="020F0502020204030204" pitchFamily="34" charset="0"/>
                <a:ea typeface="Times New Roman" panose="02020603050405020304" pitchFamily="18" charset="0"/>
                <a:cs typeface="Iskoola Pota" panose="020B0502040204020203" pitchFamily="34" charset="0"/>
              </a:endParaRPr>
            </a:p>
            <a:p>
              <a:pPr marL="0" marR="0" algn="ctr">
                <a:lnSpc>
                  <a:spcPct val="107000"/>
                </a:lnSpc>
                <a:spcBef>
                  <a:spcPts val="0"/>
                </a:spcBef>
                <a:spcAft>
                  <a:spcPts val="800"/>
                </a:spcAft>
              </a:pPr>
              <a:r>
                <a:rPr lang="en-US" sz="1300" kern="100">
                  <a:effectLst/>
                  <a:latin typeface="Cambria" panose="02040503050406030204" pitchFamily="18" charset="0"/>
                  <a:ea typeface="Times New Roman" panose="02020603050405020304" pitchFamily="18" charset="0"/>
                  <a:cs typeface="Iskoola Pota" panose="020B0502040204020203" pitchFamily="34" charset="0"/>
                </a:rPr>
                <a:t>19</a:t>
              </a:r>
              <a:r>
                <a:rPr lang="en-US" sz="1300" kern="100" baseline="30000">
                  <a:effectLst/>
                  <a:latin typeface="Cambria" panose="02040503050406030204" pitchFamily="18" charset="0"/>
                  <a:ea typeface="Times New Roman" panose="02020603050405020304" pitchFamily="18" charset="0"/>
                  <a:cs typeface="Iskoola Pota" panose="020B0502040204020203" pitchFamily="34" charset="0"/>
                </a:rPr>
                <a:t>th</a:t>
              </a:r>
              <a:r>
                <a:rPr lang="en-US" sz="1300" kern="100">
                  <a:effectLst/>
                  <a:latin typeface="Cambria" panose="02040503050406030204" pitchFamily="18" charset="0"/>
                  <a:ea typeface="Times New Roman" panose="02020603050405020304" pitchFamily="18" charset="0"/>
                  <a:cs typeface="Iskoola Pota" panose="020B0502040204020203" pitchFamily="34" charset="0"/>
                </a:rPr>
                <a:t> of August 2023</a:t>
              </a:r>
              <a:endParaRPr lang="en-US" sz="1200" kern="100">
                <a:effectLst/>
                <a:latin typeface="Calibri" panose="020F0502020204030204" pitchFamily="34" charset="0"/>
                <a:ea typeface="Times New Roman" panose="02020603050405020304" pitchFamily="18" charset="0"/>
                <a:cs typeface="Iskoola Pota" panose="020B0502040204020203" pitchFamily="34" charset="0"/>
              </a:endParaRPr>
            </a:p>
          </p:txBody>
        </p:sp>
        <p:sp>
          <p:nvSpPr>
            <p:cNvPr id="34" name="Rectangle 33">
              <a:extLst>
                <a:ext uri="{FF2B5EF4-FFF2-40B4-BE49-F238E27FC236}">
                  <a16:creationId xmlns:a16="http://schemas.microsoft.com/office/drawing/2014/main" id="{0BA7E58D-4F12-C40C-C78F-F972D996F199}"/>
                </a:ext>
              </a:extLst>
            </p:cNvPr>
            <p:cNvSpPr/>
            <p:nvPr/>
          </p:nvSpPr>
          <p:spPr>
            <a:xfrm>
              <a:off x="223110" y="3173290"/>
              <a:ext cx="2125980" cy="717550"/>
            </a:xfrm>
            <a:prstGeom prst="rect">
              <a:avLst/>
            </a:prstGeom>
            <a:ln>
              <a:noFill/>
            </a:ln>
          </p:spPr>
          <p:txBody>
            <a:bodyPr vert="horz" wrap="square" lIns="0" tIns="0" rIns="0" bIns="0" rtlCol="0">
              <a:noAutofit/>
            </a:bodyPr>
            <a:lstStyle/>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First Meeting for assign a Group Leader.</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gn="ctr">
                <a:lnSpc>
                  <a:spcPct val="107000"/>
                </a:lnSpc>
                <a:spcBef>
                  <a:spcPts val="0"/>
                </a:spcBef>
                <a:spcAft>
                  <a:spcPts val="0"/>
                </a:spcAft>
              </a:pP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19</a:t>
              </a:r>
              <a:r>
                <a:rPr lang="en-US" sz="1300" kern="100" baseline="30000" dirty="0">
                  <a:effectLst/>
                  <a:latin typeface="Cambria" panose="02040503050406030204" pitchFamily="18" charset="0"/>
                  <a:ea typeface="Times New Roman" panose="02020603050405020304" pitchFamily="18" charset="0"/>
                  <a:cs typeface="Iskoola Pota" panose="020B0502040204020203" pitchFamily="34" charset="0"/>
                </a:rPr>
                <a:t>th</a:t>
              </a:r>
              <a:r>
                <a:rPr lang="en-US" sz="1300" kern="100" dirty="0">
                  <a:effectLst/>
                  <a:latin typeface="Cambria" panose="02040503050406030204" pitchFamily="18" charset="0"/>
                  <a:ea typeface="Times New Roman" panose="02020603050405020304" pitchFamily="18" charset="0"/>
                  <a:cs typeface="Iskoola Pota" panose="020B0502040204020203" pitchFamily="34" charset="0"/>
                </a:rPr>
                <a:t> of August 2023</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nSpc>
                  <a:spcPct val="107000"/>
                </a:lnSpc>
                <a:spcBef>
                  <a:spcPts val="0"/>
                </a:spcBef>
                <a:spcAft>
                  <a:spcPts val="800"/>
                </a:spcAft>
              </a:pPr>
              <a:r>
                <a:rPr lang="en-US" sz="1200" kern="100" dirty="0">
                  <a:effectLst/>
                  <a:latin typeface="Cambria" panose="02040503050406030204" pitchFamily="18" charset="0"/>
                  <a:ea typeface="Times New Roman" panose="02020603050405020304" pitchFamily="18" charset="0"/>
                  <a:cs typeface="Iskoola Pota" panose="020B0502040204020203" pitchFamily="34" charset="0"/>
                </a:rPr>
                <a:t> </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sp>
          <p:nvSpPr>
            <p:cNvPr id="35" name="Rectangle 34">
              <a:extLst>
                <a:ext uri="{FF2B5EF4-FFF2-40B4-BE49-F238E27FC236}">
                  <a16:creationId xmlns:a16="http://schemas.microsoft.com/office/drawing/2014/main" id="{6C388A01-100F-A8E3-107F-F7BC822B587A}"/>
                </a:ext>
              </a:extLst>
            </p:cNvPr>
            <p:cNvSpPr/>
            <p:nvPr/>
          </p:nvSpPr>
          <p:spPr>
            <a:xfrm>
              <a:off x="3459480" y="4242122"/>
              <a:ext cx="2225040" cy="746760"/>
            </a:xfrm>
            <a:prstGeom prst="rect">
              <a:avLst/>
            </a:prstGeom>
            <a:ln>
              <a:noFill/>
            </a:ln>
          </p:spPr>
          <p:txBody>
            <a:bodyPr vert="horz" wrap="square" lIns="0" tIns="0" rIns="0" bIns="0" rtlCol="0">
              <a:noAutofit/>
            </a:bodyPr>
            <a:lstStyle/>
            <a:p>
              <a:pPr marL="0" marR="0" algn="ctr">
                <a:lnSpc>
                  <a:spcPct val="107000"/>
                </a:lnSpc>
                <a:spcBef>
                  <a:spcPts val="0"/>
                </a:spcBef>
                <a:spcAft>
                  <a:spcPts val="0"/>
                </a:spcAft>
              </a:pPr>
              <a:r>
                <a:rPr lang="en-US" sz="1400" kern="100" dirty="0">
                  <a:effectLst/>
                  <a:latin typeface="Cambria" panose="02040503050406030204" pitchFamily="18" charset="0"/>
                  <a:ea typeface="Times New Roman" panose="02020603050405020304" pitchFamily="18" charset="0"/>
                  <a:cs typeface="Iskoola Pota" panose="020B0502040204020203" pitchFamily="34" charset="0"/>
                </a:rPr>
                <a:t>Preparation for the Group Project.</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gn="ctr">
                <a:lnSpc>
                  <a:spcPct val="107000"/>
                </a:lnSpc>
                <a:spcBef>
                  <a:spcPts val="0"/>
                </a:spcBef>
                <a:spcAft>
                  <a:spcPts val="0"/>
                </a:spcAft>
              </a:pPr>
              <a:r>
                <a:rPr lang="en-US" sz="1400" kern="100" dirty="0">
                  <a:effectLst/>
                  <a:latin typeface="Cambria" panose="02040503050406030204" pitchFamily="18" charset="0"/>
                  <a:ea typeface="Times New Roman" panose="02020603050405020304" pitchFamily="18" charset="0"/>
                  <a:cs typeface="Iskoola Pota" panose="020B0502040204020203" pitchFamily="34" charset="0"/>
                </a:rPr>
                <a:t>17</a:t>
              </a:r>
              <a:r>
                <a:rPr lang="en-US" sz="1400" kern="100" baseline="30000" dirty="0">
                  <a:effectLst/>
                  <a:latin typeface="Cambria" panose="02040503050406030204" pitchFamily="18" charset="0"/>
                  <a:ea typeface="Times New Roman" panose="02020603050405020304" pitchFamily="18" charset="0"/>
                  <a:cs typeface="Iskoola Pota" panose="020B0502040204020203" pitchFamily="34" charset="0"/>
                </a:rPr>
                <a:t>th</a:t>
              </a:r>
              <a:r>
                <a:rPr lang="en-US" sz="1400" kern="100" dirty="0">
                  <a:effectLst/>
                  <a:latin typeface="Cambria" panose="02040503050406030204" pitchFamily="18" charset="0"/>
                  <a:ea typeface="Times New Roman" panose="02020603050405020304" pitchFamily="18" charset="0"/>
                  <a:cs typeface="Iskoola Pota" panose="020B0502040204020203" pitchFamily="34" charset="0"/>
                </a:rPr>
                <a:t> of August 2023</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a:p>
              <a:pPr marL="0" marR="0">
                <a:lnSpc>
                  <a:spcPct val="107000"/>
                </a:lnSpc>
                <a:spcBef>
                  <a:spcPts val="0"/>
                </a:spcBef>
                <a:spcAft>
                  <a:spcPts val="800"/>
                </a:spcAft>
              </a:pPr>
              <a:r>
                <a:rPr lang="en-US" sz="1200" kern="100" dirty="0">
                  <a:effectLst/>
                  <a:latin typeface="Cambria" panose="02040503050406030204" pitchFamily="18" charset="0"/>
                  <a:ea typeface="Times New Roman" panose="02020603050405020304" pitchFamily="18" charset="0"/>
                  <a:cs typeface="Iskoola Pota" panose="020B0502040204020203" pitchFamily="34" charset="0"/>
                </a:rPr>
                <a:t> </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sp>
          <p:nvSpPr>
            <p:cNvPr id="36" name="TextBox 35">
              <a:extLst>
                <a:ext uri="{FF2B5EF4-FFF2-40B4-BE49-F238E27FC236}">
                  <a16:creationId xmlns:a16="http://schemas.microsoft.com/office/drawing/2014/main" id="{EBF36025-629F-0AC5-5536-181287F0FA13}"/>
                </a:ext>
              </a:extLst>
            </p:cNvPr>
            <p:cNvSpPr txBox="1"/>
            <p:nvPr/>
          </p:nvSpPr>
          <p:spPr>
            <a:xfrm>
              <a:off x="3273251" y="2588806"/>
              <a:ext cx="2496834" cy="553998"/>
            </a:xfrm>
            <a:prstGeom prst="rect">
              <a:avLst/>
            </a:prstGeom>
            <a:noFill/>
          </p:spPr>
          <p:txBody>
            <a:bodyPr wrap="square" rtlCol="0">
              <a:spAutoFit/>
            </a:bodyPr>
            <a:lstStyle/>
            <a:p>
              <a:pPr algn="ctr"/>
              <a:r>
                <a:rPr lang="en-US" sz="3000" b="1" spc="300" dirty="0">
                  <a:solidFill>
                    <a:srgbClr val="FFFF00"/>
                  </a:solidFill>
                  <a:latin typeface="Cambria" panose="02040503050406030204" pitchFamily="18" charset="0"/>
                  <a:ea typeface="Cambria" panose="02040503050406030204" pitchFamily="18" charset="0"/>
                </a:rPr>
                <a:t>TIMELINE</a:t>
              </a:r>
            </a:p>
          </p:txBody>
        </p:sp>
        <p:grpSp>
          <p:nvGrpSpPr>
            <p:cNvPr id="37" name="Group 36">
              <a:extLst>
                <a:ext uri="{FF2B5EF4-FFF2-40B4-BE49-F238E27FC236}">
                  <a16:creationId xmlns:a16="http://schemas.microsoft.com/office/drawing/2014/main" id="{AA3B98CD-E407-DCC2-CA80-536991C96E39}"/>
                </a:ext>
              </a:extLst>
            </p:cNvPr>
            <p:cNvGrpSpPr/>
            <p:nvPr/>
          </p:nvGrpSpPr>
          <p:grpSpPr>
            <a:xfrm>
              <a:off x="3805594" y="3896779"/>
              <a:ext cx="1501140" cy="289560"/>
              <a:chOff x="0" y="0"/>
              <a:chExt cx="1501140" cy="289560"/>
            </a:xfrm>
          </p:grpSpPr>
          <p:sp>
            <p:nvSpPr>
              <p:cNvPr id="59" name="Rectangle: Rounded Corners 58">
                <a:extLst>
                  <a:ext uri="{FF2B5EF4-FFF2-40B4-BE49-F238E27FC236}">
                    <a16:creationId xmlns:a16="http://schemas.microsoft.com/office/drawing/2014/main" id="{A4569855-9861-404A-C85D-21C5D0429C6D}"/>
                  </a:ext>
                </a:extLst>
              </p:cNvPr>
              <p:cNvSpPr/>
              <p:nvPr/>
            </p:nvSpPr>
            <p:spPr>
              <a:xfrm>
                <a:off x="0" y="0"/>
                <a:ext cx="1501140" cy="289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Rectangle 59">
                <a:extLst>
                  <a:ext uri="{FF2B5EF4-FFF2-40B4-BE49-F238E27FC236}">
                    <a16:creationId xmlns:a16="http://schemas.microsoft.com/office/drawing/2014/main" id="{96014CAF-2394-3636-A4D0-977D143C6D7D}"/>
                  </a:ext>
                </a:extLst>
              </p:cNvPr>
              <p:cNvSpPr/>
              <p:nvPr/>
            </p:nvSpPr>
            <p:spPr>
              <a:xfrm>
                <a:off x="199103" y="27039"/>
                <a:ext cx="1189373" cy="222460"/>
              </a:xfrm>
              <a:prstGeom prst="rect">
                <a:avLst/>
              </a:prstGeom>
              <a:ln>
                <a:noFill/>
              </a:ln>
            </p:spPr>
            <p:txBody>
              <a:bodyPr vert="horz" lIns="0" tIns="0" rIns="0" bIns="0" rtlCol="0">
                <a:noAutofit/>
              </a:bodyPr>
              <a:lstStyle/>
              <a:p>
                <a:pPr marL="0" marR="0" algn="ctr">
                  <a:lnSpc>
                    <a:spcPct val="107000"/>
                  </a:lnSpc>
                  <a:spcBef>
                    <a:spcPts val="0"/>
                  </a:spcBef>
                  <a:spcAft>
                    <a:spcPts val="800"/>
                  </a:spcAft>
                </a:pPr>
                <a:r>
                  <a:rPr lang="en-US" sz="1400" kern="100" dirty="0">
                    <a:effectLst/>
                    <a:latin typeface="Cambria" panose="02040503050406030204" pitchFamily="18" charset="0"/>
                    <a:ea typeface="Times New Roman" panose="02020603050405020304" pitchFamily="18" charset="0"/>
                    <a:cs typeface="Iskoola Pota" panose="020B0502040204020203" pitchFamily="34" charset="0"/>
                  </a:rPr>
                  <a:t>Milestone 0</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grpSp>
        <p:grpSp>
          <p:nvGrpSpPr>
            <p:cNvPr id="38" name="Group 37">
              <a:extLst>
                <a:ext uri="{FF2B5EF4-FFF2-40B4-BE49-F238E27FC236}">
                  <a16:creationId xmlns:a16="http://schemas.microsoft.com/office/drawing/2014/main" id="{7AB721A0-6C39-1566-AA44-CA2C89D31BBE}"/>
                </a:ext>
              </a:extLst>
            </p:cNvPr>
            <p:cNvGrpSpPr/>
            <p:nvPr/>
          </p:nvGrpSpPr>
          <p:grpSpPr>
            <a:xfrm>
              <a:off x="3729674" y="208996"/>
              <a:ext cx="1501140" cy="289560"/>
              <a:chOff x="0" y="0"/>
              <a:chExt cx="1501140" cy="289560"/>
            </a:xfrm>
          </p:grpSpPr>
          <p:sp>
            <p:nvSpPr>
              <p:cNvPr id="57" name="Rectangle: Rounded Corners 56">
                <a:extLst>
                  <a:ext uri="{FF2B5EF4-FFF2-40B4-BE49-F238E27FC236}">
                    <a16:creationId xmlns:a16="http://schemas.microsoft.com/office/drawing/2014/main" id="{D7C0ED4C-627A-9084-38FA-7EE3EC3334F7}"/>
                  </a:ext>
                </a:extLst>
              </p:cNvPr>
              <p:cNvSpPr/>
              <p:nvPr/>
            </p:nvSpPr>
            <p:spPr>
              <a:xfrm>
                <a:off x="0" y="0"/>
                <a:ext cx="1501140" cy="289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Rectangle 57">
                <a:extLst>
                  <a:ext uri="{FF2B5EF4-FFF2-40B4-BE49-F238E27FC236}">
                    <a16:creationId xmlns:a16="http://schemas.microsoft.com/office/drawing/2014/main" id="{7FD9813B-4C0E-B3C3-FB23-CBA524E11B75}"/>
                  </a:ext>
                </a:extLst>
              </p:cNvPr>
              <p:cNvSpPr/>
              <p:nvPr/>
            </p:nvSpPr>
            <p:spPr>
              <a:xfrm>
                <a:off x="199103" y="27039"/>
                <a:ext cx="1189373" cy="222460"/>
              </a:xfrm>
              <a:prstGeom prst="rect">
                <a:avLst/>
              </a:prstGeom>
              <a:ln>
                <a:noFill/>
              </a:ln>
            </p:spPr>
            <p:txBody>
              <a:bodyPr vert="horz" lIns="0" tIns="0" rIns="0" bIns="0" rtlCol="0">
                <a:noAutofit/>
              </a:bodyPr>
              <a:lstStyle/>
              <a:p>
                <a:pPr marL="0" marR="0" algn="ctr">
                  <a:lnSpc>
                    <a:spcPct val="107000"/>
                  </a:lnSpc>
                  <a:spcBef>
                    <a:spcPts val="0"/>
                  </a:spcBef>
                  <a:spcAft>
                    <a:spcPts val="800"/>
                  </a:spcAft>
                </a:pPr>
                <a:r>
                  <a:rPr lang="en-US" sz="1400" kern="100" dirty="0">
                    <a:effectLst/>
                    <a:latin typeface="Cambria" panose="02040503050406030204" pitchFamily="18" charset="0"/>
                    <a:ea typeface="Times New Roman" panose="02020603050405020304" pitchFamily="18" charset="0"/>
                    <a:cs typeface="Iskoola Pota" panose="020B0502040204020203" pitchFamily="34" charset="0"/>
                  </a:rPr>
                  <a:t>Milestone 4</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grpSp>
        <p:grpSp>
          <p:nvGrpSpPr>
            <p:cNvPr id="39" name="Group 38">
              <a:extLst>
                <a:ext uri="{FF2B5EF4-FFF2-40B4-BE49-F238E27FC236}">
                  <a16:creationId xmlns:a16="http://schemas.microsoft.com/office/drawing/2014/main" id="{E0B74C1E-EE80-BD7D-334B-BC6D489E8F31}"/>
                </a:ext>
              </a:extLst>
            </p:cNvPr>
            <p:cNvGrpSpPr/>
            <p:nvPr/>
          </p:nvGrpSpPr>
          <p:grpSpPr>
            <a:xfrm>
              <a:off x="6389418" y="205339"/>
              <a:ext cx="1501140" cy="289560"/>
              <a:chOff x="78996" y="40631"/>
              <a:chExt cx="1501140" cy="289560"/>
            </a:xfrm>
          </p:grpSpPr>
          <p:sp>
            <p:nvSpPr>
              <p:cNvPr id="55" name="Rectangle: Rounded Corners 54">
                <a:extLst>
                  <a:ext uri="{FF2B5EF4-FFF2-40B4-BE49-F238E27FC236}">
                    <a16:creationId xmlns:a16="http://schemas.microsoft.com/office/drawing/2014/main" id="{9E576AAD-7D45-D84E-1E91-162DFFE2D596}"/>
                  </a:ext>
                </a:extLst>
              </p:cNvPr>
              <p:cNvSpPr/>
              <p:nvPr/>
            </p:nvSpPr>
            <p:spPr>
              <a:xfrm>
                <a:off x="78996" y="40631"/>
                <a:ext cx="1501140" cy="289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Rectangle 55">
                <a:extLst>
                  <a:ext uri="{FF2B5EF4-FFF2-40B4-BE49-F238E27FC236}">
                    <a16:creationId xmlns:a16="http://schemas.microsoft.com/office/drawing/2014/main" id="{F584C975-D64C-EB31-0955-D7D4B8630990}"/>
                  </a:ext>
                </a:extLst>
              </p:cNvPr>
              <p:cNvSpPr/>
              <p:nvPr/>
            </p:nvSpPr>
            <p:spPr>
              <a:xfrm>
                <a:off x="256742" y="61607"/>
                <a:ext cx="1189373" cy="222460"/>
              </a:xfrm>
              <a:prstGeom prst="rect">
                <a:avLst/>
              </a:prstGeom>
              <a:ln>
                <a:noFill/>
              </a:ln>
            </p:spPr>
            <p:txBody>
              <a:bodyPr vert="horz" lIns="0" tIns="0" rIns="0" bIns="0" rtlCol="0">
                <a:noAutofit/>
              </a:bodyPr>
              <a:lstStyle/>
              <a:p>
                <a:pPr marL="0" marR="0" algn="ctr">
                  <a:lnSpc>
                    <a:spcPct val="107000"/>
                  </a:lnSpc>
                  <a:spcBef>
                    <a:spcPts val="0"/>
                  </a:spcBef>
                  <a:spcAft>
                    <a:spcPts val="800"/>
                  </a:spcAft>
                </a:pPr>
                <a:r>
                  <a:rPr lang="en-US" sz="1400" kern="100" dirty="0">
                    <a:effectLst/>
                    <a:latin typeface="Cambria" panose="02040503050406030204" pitchFamily="18" charset="0"/>
                    <a:ea typeface="Times New Roman" panose="02020603050405020304" pitchFamily="18" charset="0"/>
                    <a:cs typeface="Iskoola Pota" panose="020B0502040204020203" pitchFamily="34" charset="0"/>
                  </a:rPr>
                  <a:t>Milestone 5</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grpSp>
        <p:grpSp>
          <p:nvGrpSpPr>
            <p:cNvPr id="40" name="Group 39">
              <a:extLst>
                <a:ext uri="{FF2B5EF4-FFF2-40B4-BE49-F238E27FC236}">
                  <a16:creationId xmlns:a16="http://schemas.microsoft.com/office/drawing/2014/main" id="{FCF8E1A1-9814-C508-8634-CB2FBFA8AD1B}"/>
                </a:ext>
              </a:extLst>
            </p:cNvPr>
            <p:cNvGrpSpPr/>
            <p:nvPr/>
          </p:nvGrpSpPr>
          <p:grpSpPr>
            <a:xfrm>
              <a:off x="1181258" y="239330"/>
              <a:ext cx="1501140" cy="289560"/>
              <a:chOff x="-176" y="25927"/>
              <a:chExt cx="1501140" cy="289560"/>
            </a:xfrm>
          </p:grpSpPr>
          <p:sp>
            <p:nvSpPr>
              <p:cNvPr id="53" name="Rectangle: Rounded Corners 52">
                <a:extLst>
                  <a:ext uri="{FF2B5EF4-FFF2-40B4-BE49-F238E27FC236}">
                    <a16:creationId xmlns:a16="http://schemas.microsoft.com/office/drawing/2014/main" id="{5E2976BF-96C9-0349-8937-B7C4E6CB7B81}"/>
                  </a:ext>
                </a:extLst>
              </p:cNvPr>
              <p:cNvSpPr/>
              <p:nvPr/>
            </p:nvSpPr>
            <p:spPr>
              <a:xfrm>
                <a:off x="-176" y="25927"/>
                <a:ext cx="1501140" cy="289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4" name="Rectangle 53">
                <a:extLst>
                  <a:ext uri="{FF2B5EF4-FFF2-40B4-BE49-F238E27FC236}">
                    <a16:creationId xmlns:a16="http://schemas.microsoft.com/office/drawing/2014/main" id="{9A04DA66-CADA-90DF-0D42-35244057684B}"/>
                  </a:ext>
                </a:extLst>
              </p:cNvPr>
              <p:cNvSpPr/>
              <p:nvPr/>
            </p:nvSpPr>
            <p:spPr>
              <a:xfrm>
                <a:off x="199103" y="27039"/>
                <a:ext cx="1189373" cy="222460"/>
              </a:xfrm>
              <a:prstGeom prst="rect">
                <a:avLst/>
              </a:prstGeom>
              <a:ln>
                <a:noFill/>
              </a:ln>
            </p:spPr>
            <p:txBody>
              <a:bodyPr vert="horz" lIns="0" tIns="0" rIns="0" bIns="0" rtlCol="0">
                <a:noAutofit/>
              </a:bodyPr>
              <a:lstStyle/>
              <a:p>
                <a:pPr marL="0" marR="0" algn="ctr">
                  <a:lnSpc>
                    <a:spcPct val="107000"/>
                  </a:lnSpc>
                  <a:spcBef>
                    <a:spcPts val="0"/>
                  </a:spcBef>
                  <a:spcAft>
                    <a:spcPts val="800"/>
                  </a:spcAft>
                </a:pPr>
                <a:r>
                  <a:rPr lang="en-US" sz="1400" kern="100" dirty="0">
                    <a:effectLst/>
                    <a:latin typeface="Cambria" panose="02040503050406030204" pitchFamily="18" charset="0"/>
                    <a:ea typeface="Times New Roman" panose="02020603050405020304" pitchFamily="18" charset="0"/>
                    <a:cs typeface="Iskoola Pota" panose="020B0502040204020203" pitchFamily="34" charset="0"/>
                  </a:rPr>
                  <a:t>Milestone 3</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grpSp>
        <p:grpSp>
          <p:nvGrpSpPr>
            <p:cNvPr id="41" name="Group 40">
              <a:extLst>
                <a:ext uri="{FF2B5EF4-FFF2-40B4-BE49-F238E27FC236}">
                  <a16:creationId xmlns:a16="http://schemas.microsoft.com/office/drawing/2014/main" id="{63D71B8B-9826-D75C-53D6-9946AE130C89}"/>
                </a:ext>
              </a:extLst>
            </p:cNvPr>
            <p:cNvGrpSpPr/>
            <p:nvPr/>
          </p:nvGrpSpPr>
          <p:grpSpPr>
            <a:xfrm>
              <a:off x="7113873" y="2827071"/>
              <a:ext cx="1501140" cy="289560"/>
              <a:chOff x="0" y="0"/>
              <a:chExt cx="1501140" cy="289560"/>
            </a:xfrm>
          </p:grpSpPr>
          <p:sp>
            <p:nvSpPr>
              <p:cNvPr id="51" name="Rectangle: Rounded Corners 50">
                <a:extLst>
                  <a:ext uri="{FF2B5EF4-FFF2-40B4-BE49-F238E27FC236}">
                    <a16:creationId xmlns:a16="http://schemas.microsoft.com/office/drawing/2014/main" id="{D59DE978-828E-0321-3E6A-462AB71C5893}"/>
                  </a:ext>
                </a:extLst>
              </p:cNvPr>
              <p:cNvSpPr/>
              <p:nvPr/>
            </p:nvSpPr>
            <p:spPr>
              <a:xfrm>
                <a:off x="0" y="0"/>
                <a:ext cx="1501140" cy="289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Rectangle 51">
                <a:extLst>
                  <a:ext uri="{FF2B5EF4-FFF2-40B4-BE49-F238E27FC236}">
                    <a16:creationId xmlns:a16="http://schemas.microsoft.com/office/drawing/2014/main" id="{CA4334DB-33D6-28F0-1EA3-17E0B1040CFB}"/>
                  </a:ext>
                </a:extLst>
              </p:cNvPr>
              <p:cNvSpPr/>
              <p:nvPr/>
            </p:nvSpPr>
            <p:spPr>
              <a:xfrm>
                <a:off x="199103" y="27039"/>
                <a:ext cx="1189373" cy="222460"/>
              </a:xfrm>
              <a:prstGeom prst="rect">
                <a:avLst/>
              </a:prstGeom>
              <a:ln>
                <a:noFill/>
              </a:ln>
            </p:spPr>
            <p:txBody>
              <a:bodyPr vert="horz" lIns="0" tIns="0" rIns="0" bIns="0" rtlCol="0">
                <a:noAutofit/>
              </a:bodyPr>
              <a:lstStyle/>
              <a:p>
                <a:pPr marL="0" marR="0" algn="ctr">
                  <a:lnSpc>
                    <a:spcPct val="107000"/>
                  </a:lnSpc>
                  <a:spcBef>
                    <a:spcPts val="0"/>
                  </a:spcBef>
                  <a:spcAft>
                    <a:spcPts val="800"/>
                  </a:spcAft>
                </a:pPr>
                <a:r>
                  <a:rPr lang="en-US" sz="1400" kern="100" dirty="0">
                    <a:effectLst/>
                    <a:latin typeface="Cambria" panose="02040503050406030204" pitchFamily="18" charset="0"/>
                    <a:ea typeface="Times New Roman" panose="02020603050405020304" pitchFamily="18" charset="0"/>
                    <a:cs typeface="Iskoola Pota" panose="020B0502040204020203" pitchFamily="34" charset="0"/>
                  </a:rPr>
                  <a:t>Milestone 7</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grpSp>
        <p:grpSp>
          <p:nvGrpSpPr>
            <p:cNvPr id="42" name="Group 41">
              <a:extLst>
                <a:ext uri="{FF2B5EF4-FFF2-40B4-BE49-F238E27FC236}">
                  <a16:creationId xmlns:a16="http://schemas.microsoft.com/office/drawing/2014/main" id="{7A8A3BE8-F67B-17E1-5E58-215115E7E1D1}"/>
                </a:ext>
              </a:extLst>
            </p:cNvPr>
            <p:cNvGrpSpPr/>
            <p:nvPr/>
          </p:nvGrpSpPr>
          <p:grpSpPr>
            <a:xfrm>
              <a:off x="7045648" y="1504796"/>
              <a:ext cx="1501140" cy="289560"/>
              <a:chOff x="0" y="0"/>
              <a:chExt cx="1501140" cy="289560"/>
            </a:xfrm>
          </p:grpSpPr>
          <p:sp>
            <p:nvSpPr>
              <p:cNvPr id="49" name="Rectangle: Rounded Corners 48">
                <a:extLst>
                  <a:ext uri="{FF2B5EF4-FFF2-40B4-BE49-F238E27FC236}">
                    <a16:creationId xmlns:a16="http://schemas.microsoft.com/office/drawing/2014/main" id="{E6151C41-E595-22AB-6E04-ECB32380888D}"/>
                  </a:ext>
                </a:extLst>
              </p:cNvPr>
              <p:cNvSpPr/>
              <p:nvPr/>
            </p:nvSpPr>
            <p:spPr>
              <a:xfrm>
                <a:off x="0" y="0"/>
                <a:ext cx="1501140" cy="289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Rectangle 49">
                <a:extLst>
                  <a:ext uri="{FF2B5EF4-FFF2-40B4-BE49-F238E27FC236}">
                    <a16:creationId xmlns:a16="http://schemas.microsoft.com/office/drawing/2014/main" id="{D84B4AE8-3B91-02EF-8094-C60BAFE36CB2}"/>
                  </a:ext>
                </a:extLst>
              </p:cNvPr>
              <p:cNvSpPr/>
              <p:nvPr/>
            </p:nvSpPr>
            <p:spPr>
              <a:xfrm>
                <a:off x="199103" y="27039"/>
                <a:ext cx="1189373" cy="222460"/>
              </a:xfrm>
              <a:prstGeom prst="rect">
                <a:avLst/>
              </a:prstGeom>
              <a:ln>
                <a:noFill/>
              </a:ln>
            </p:spPr>
            <p:txBody>
              <a:bodyPr vert="horz" lIns="0" tIns="0" rIns="0" bIns="0" rtlCol="0">
                <a:noAutofit/>
              </a:bodyPr>
              <a:lstStyle/>
              <a:p>
                <a:pPr marL="0" marR="0" algn="ctr">
                  <a:lnSpc>
                    <a:spcPct val="107000"/>
                  </a:lnSpc>
                  <a:spcBef>
                    <a:spcPts val="0"/>
                  </a:spcBef>
                  <a:spcAft>
                    <a:spcPts val="800"/>
                  </a:spcAft>
                </a:pPr>
                <a:r>
                  <a:rPr lang="en-US" sz="1400" kern="100" dirty="0">
                    <a:effectLst/>
                    <a:latin typeface="Cambria" panose="02040503050406030204" pitchFamily="18" charset="0"/>
                    <a:ea typeface="Times New Roman" panose="02020603050405020304" pitchFamily="18" charset="0"/>
                    <a:cs typeface="Iskoola Pota" panose="020B0502040204020203" pitchFamily="34" charset="0"/>
                  </a:rPr>
                  <a:t>Milestone 6</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grpSp>
        <p:grpSp>
          <p:nvGrpSpPr>
            <p:cNvPr id="43" name="Group 42">
              <a:extLst>
                <a:ext uri="{FF2B5EF4-FFF2-40B4-BE49-F238E27FC236}">
                  <a16:creationId xmlns:a16="http://schemas.microsoft.com/office/drawing/2014/main" id="{2BF9280C-5E58-7C5D-2A39-4781A0BF1F25}"/>
                </a:ext>
              </a:extLst>
            </p:cNvPr>
            <p:cNvGrpSpPr/>
            <p:nvPr/>
          </p:nvGrpSpPr>
          <p:grpSpPr>
            <a:xfrm>
              <a:off x="543352" y="2848117"/>
              <a:ext cx="1501140" cy="289560"/>
              <a:chOff x="0" y="0"/>
              <a:chExt cx="1501140" cy="289560"/>
            </a:xfrm>
          </p:grpSpPr>
          <p:sp>
            <p:nvSpPr>
              <p:cNvPr id="47" name="Rectangle: Rounded Corners 46">
                <a:extLst>
                  <a:ext uri="{FF2B5EF4-FFF2-40B4-BE49-F238E27FC236}">
                    <a16:creationId xmlns:a16="http://schemas.microsoft.com/office/drawing/2014/main" id="{FC719CF3-8FD0-DC32-4FA2-28DDE92BA34A}"/>
                  </a:ext>
                </a:extLst>
              </p:cNvPr>
              <p:cNvSpPr/>
              <p:nvPr/>
            </p:nvSpPr>
            <p:spPr>
              <a:xfrm>
                <a:off x="0" y="0"/>
                <a:ext cx="1501140" cy="289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Rectangle 47">
                <a:extLst>
                  <a:ext uri="{FF2B5EF4-FFF2-40B4-BE49-F238E27FC236}">
                    <a16:creationId xmlns:a16="http://schemas.microsoft.com/office/drawing/2014/main" id="{FE138693-9190-8314-8142-E1D5E95C82EB}"/>
                  </a:ext>
                </a:extLst>
              </p:cNvPr>
              <p:cNvSpPr/>
              <p:nvPr/>
            </p:nvSpPr>
            <p:spPr>
              <a:xfrm>
                <a:off x="199103" y="27039"/>
                <a:ext cx="1189373" cy="222460"/>
              </a:xfrm>
              <a:prstGeom prst="rect">
                <a:avLst/>
              </a:prstGeom>
              <a:ln>
                <a:noFill/>
              </a:ln>
            </p:spPr>
            <p:txBody>
              <a:bodyPr vert="horz" lIns="0" tIns="0" rIns="0" bIns="0" rtlCol="0">
                <a:noAutofit/>
              </a:bodyPr>
              <a:lstStyle/>
              <a:p>
                <a:pPr marL="0" marR="0" algn="ctr">
                  <a:lnSpc>
                    <a:spcPct val="107000"/>
                  </a:lnSpc>
                  <a:spcBef>
                    <a:spcPts val="0"/>
                  </a:spcBef>
                  <a:spcAft>
                    <a:spcPts val="800"/>
                  </a:spcAft>
                </a:pPr>
                <a:r>
                  <a:rPr lang="en-US" sz="1400" kern="100" dirty="0">
                    <a:effectLst/>
                    <a:latin typeface="Cambria" panose="02040503050406030204" pitchFamily="18" charset="0"/>
                    <a:ea typeface="Times New Roman" panose="02020603050405020304" pitchFamily="18" charset="0"/>
                    <a:cs typeface="Iskoola Pota" panose="020B0502040204020203" pitchFamily="34" charset="0"/>
                  </a:rPr>
                  <a:t>Milestone 1</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grpSp>
        <p:grpSp>
          <p:nvGrpSpPr>
            <p:cNvPr id="44" name="Group 43">
              <a:extLst>
                <a:ext uri="{FF2B5EF4-FFF2-40B4-BE49-F238E27FC236}">
                  <a16:creationId xmlns:a16="http://schemas.microsoft.com/office/drawing/2014/main" id="{ACD2D669-10E8-4E58-23BC-E27599DC3DC9}"/>
                </a:ext>
              </a:extLst>
            </p:cNvPr>
            <p:cNvGrpSpPr/>
            <p:nvPr/>
          </p:nvGrpSpPr>
          <p:grpSpPr>
            <a:xfrm>
              <a:off x="577764" y="1533109"/>
              <a:ext cx="1501140" cy="289560"/>
              <a:chOff x="0" y="0"/>
              <a:chExt cx="1501140" cy="289560"/>
            </a:xfrm>
          </p:grpSpPr>
          <p:sp>
            <p:nvSpPr>
              <p:cNvPr id="45" name="Rectangle: Rounded Corners 44">
                <a:extLst>
                  <a:ext uri="{FF2B5EF4-FFF2-40B4-BE49-F238E27FC236}">
                    <a16:creationId xmlns:a16="http://schemas.microsoft.com/office/drawing/2014/main" id="{B8DD462E-FCD1-4E7C-E38A-2DEFBC57DEA2}"/>
                  </a:ext>
                </a:extLst>
              </p:cNvPr>
              <p:cNvSpPr/>
              <p:nvPr/>
            </p:nvSpPr>
            <p:spPr>
              <a:xfrm>
                <a:off x="0" y="0"/>
                <a:ext cx="1501140" cy="289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Rectangle 45">
                <a:extLst>
                  <a:ext uri="{FF2B5EF4-FFF2-40B4-BE49-F238E27FC236}">
                    <a16:creationId xmlns:a16="http://schemas.microsoft.com/office/drawing/2014/main" id="{3625C04A-038E-48C5-B963-E12F3DFBB37E}"/>
                  </a:ext>
                </a:extLst>
              </p:cNvPr>
              <p:cNvSpPr/>
              <p:nvPr/>
            </p:nvSpPr>
            <p:spPr>
              <a:xfrm>
                <a:off x="199103" y="27039"/>
                <a:ext cx="1189373" cy="222460"/>
              </a:xfrm>
              <a:prstGeom prst="rect">
                <a:avLst/>
              </a:prstGeom>
              <a:ln>
                <a:noFill/>
              </a:ln>
            </p:spPr>
            <p:txBody>
              <a:bodyPr vert="horz" lIns="0" tIns="0" rIns="0" bIns="0" rtlCol="0">
                <a:noAutofit/>
              </a:bodyPr>
              <a:lstStyle/>
              <a:p>
                <a:pPr marL="0" marR="0" algn="ctr">
                  <a:lnSpc>
                    <a:spcPct val="107000"/>
                  </a:lnSpc>
                  <a:spcBef>
                    <a:spcPts val="0"/>
                  </a:spcBef>
                  <a:spcAft>
                    <a:spcPts val="800"/>
                  </a:spcAft>
                </a:pPr>
                <a:r>
                  <a:rPr lang="en-US" sz="1400" kern="100" dirty="0">
                    <a:effectLst/>
                    <a:latin typeface="Cambria" panose="02040503050406030204" pitchFamily="18" charset="0"/>
                    <a:ea typeface="Times New Roman" panose="02020603050405020304" pitchFamily="18" charset="0"/>
                    <a:cs typeface="Iskoola Pota" panose="020B0502040204020203" pitchFamily="34" charset="0"/>
                  </a:rPr>
                  <a:t>Milestone 2</a:t>
                </a:r>
                <a:endParaRPr lang="en-US" sz="1200" kern="100" dirty="0">
                  <a:effectLst/>
                  <a:latin typeface="Calibri" panose="020F0502020204030204" pitchFamily="34" charset="0"/>
                  <a:ea typeface="Times New Roman" panose="02020603050405020304" pitchFamily="18" charset="0"/>
                  <a:cs typeface="Iskoola Pota" panose="020B0502040204020203" pitchFamily="34" charset="0"/>
                </a:endParaRPr>
              </a:p>
            </p:txBody>
          </p:sp>
        </p:grpSp>
      </p:grpSp>
      <p:grpSp>
        <p:nvGrpSpPr>
          <p:cNvPr id="97" name="Group 96">
            <a:extLst>
              <a:ext uri="{FF2B5EF4-FFF2-40B4-BE49-F238E27FC236}">
                <a16:creationId xmlns:a16="http://schemas.microsoft.com/office/drawing/2014/main" id="{47423B01-873D-4863-A967-7DD212C7A2CE}"/>
              </a:ext>
            </a:extLst>
          </p:cNvPr>
          <p:cNvGrpSpPr/>
          <p:nvPr/>
        </p:nvGrpSpPr>
        <p:grpSpPr>
          <a:xfrm rot="20751624">
            <a:off x="7987242" y="4137072"/>
            <a:ext cx="1179770" cy="981129"/>
            <a:chOff x="3888128" y="3978435"/>
            <a:chExt cx="1179770" cy="981129"/>
          </a:xfrm>
        </p:grpSpPr>
        <p:sp>
          <p:nvSpPr>
            <p:cNvPr id="98" name="Google Shape;441;p28">
              <a:extLst>
                <a:ext uri="{FF2B5EF4-FFF2-40B4-BE49-F238E27FC236}">
                  <a16:creationId xmlns:a16="http://schemas.microsoft.com/office/drawing/2014/main" id="{DCCDFDFA-AFAC-456E-BAF6-3B500B5001FD}"/>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40;p28">
              <a:extLst>
                <a:ext uri="{FF2B5EF4-FFF2-40B4-BE49-F238E27FC236}">
                  <a16:creationId xmlns:a16="http://schemas.microsoft.com/office/drawing/2014/main" id="{352E31CE-1B28-4F77-998D-682EE585B12B}"/>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40;p28">
              <a:extLst>
                <a:ext uri="{FF2B5EF4-FFF2-40B4-BE49-F238E27FC236}">
                  <a16:creationId xmlns:a16="http://schemas.microsoft.com/office/drawing/2014/main" id="{7C5E8950-AC88-420B-A167-0FFDB4827080}"/>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379;p27">
            <a:extLst>
              <a:ext uri="{FF2B5EF4-FFF2-40B4-BE49-F238E27FC236}">
                <a16:creationId xmlns:a16="http://schemas.microsoft.com/office/drawing/2014/main" id="{65B18F84-14AD-4C87-8210-F7047B432187}"/>
              </a:ext>
            </a:extLst>
          </p:cNvPr>
          <p:cNvSpPr/>
          <p:nvPr/>
        </p:nvSpPr>
        <p:spPr>
          <a:xfrm>
            <a:off x="-326022" y="3587148"/>
            <a:ext cx="1866934" cy="1926374"/>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bg1"/>
          </a:solidFill>
          <a:ln w="26625" cap="flat" cmpd="sng">
            <a:solidFill>
              <a:schemeClr val="bg1">
                <a:alpha val="22000"/>
              </a:schemeClr>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977F77F-39D9-D6B4-A737-1B7A86ACC795}"/>
              </a:ext>
            </a:extLst>
          </p:cNvPr>
          <p:cNvPicPr>
            <a:picLocks noChangeAspect="1"/>
          </p:cNvPicPr>
          <p:nvPr/>
        </p:nvPicPr>
        <p:blipFill>
          <a:blip r:embed="rId2"/>
          <a:stretch>
            <a:fillRect/>
          </a:stretch>
        </p:blipFill>
        <p:spPr>
          <a:xfrm>
            <a:off x="512727" y="764381"/>
            <a:ext cx="8118546" cy="4153675"/>
          </a:xfrm>
          <a:prstGeom prst="rect">
            <a:avLst/>
          </a:prstGeom>
        </p:spPr>
      </p:pic>
      <p:sp>
        <p:nvSpPr>
          <p:cNvPr id="4" name="TextBox 3">
            <a:extLst>
              <a:ext uri="{FF2B5EF4-FFF2-40B4-BE49-F238E27FC236}">
                <a16:creationId xmlns:a16="http://schemas.microsoft.com/office/drawing/2014/main" id="{4EEB8EED-6CC0-9687-30D4-07F32C564D55}"/>
              </a:ext>
            </a:extLst>
          </p:cNvPr>
          <p:cNvSpPr txBox="1"/>
          <p:nvPr/>
        </p:nvSpPr>
        <p:spPr>
          <a:xfrm>
            <a:off x="2412445" y="96799"/>
            <a:ext cx="4319111" cy="553998"/>
          </a:xfrm>
          <a:prstGeom prst="rect">
            <a:avLst/>
          </a:prstGeom>
          <a:noFill/>
        </p:spPr>
        <p:txBody>
          <a:bodyPr wrap="square" rtlCol="0">
            <a:spAutoFit/>
          </a:bodyPr>
          <a:lstStyle/>
          <a:p>
            <a:pPr algn="ctr"/>
            <a:r>
              <a:rPr lang="en-US" sz="3000" b="1" spc="300" dirty="0">
                <a:solidFill>
                  <a:srgbClr val="FFFF00"/>
                </a:solidFill>
                <a:latin typeface="Cambria" panose="02040503050406030204" pitchFamily="18" charset="0"/>
                <a:ea typeface="Cambria" panose="02040503050406030204" pitchFamily="18" charset="0"/>
              </a:rPr>
              <a:t>TIMELINE(Clickup)</a:t>
            </a:r>
          </a:p>
        </p:txBody>
      </p:sp>
      <p:grpSp>
        <p:nvGrpSpPr>
          <p:cNvPr id="5" name="Group 4">
            <a:extLst>
              <a:ext uri="{FF2B5EF4-FFF2-40B4-BE49-F238E27FC236}">
                <a16:creationId xmlns:a16="http://schemas.microsoft.com/office/drawing/2014/main" id="{C6D08E0C-4877-6B39-254D-C002378EDF49}"/>
              </a:ext>
            </a:extLst>
          </p:cNvPr>
          <p:cNvGrpSpPr/>
          <p:nvPr/>
        </p:nvGrpSpPr>
        <p:grpSpPr>
          <a:xfrm>
            <a:off x="-151413" y="-347093"/>
            <a:ext cx="1076550" cy="1145073"/>
            <a:chOff x="-5109" y="106077"/>
            <a:chExt cx="1076550" cy="1145073"/>
          </a:xfrm>
        </p:grpSpPr>
        <p:sp>
          <p:nvSpPr>
            <p:cNvPr id="6" name="Google Shape;440;p28">
              <a:extLst>
                <a:ext uri="{FF2B5EF4-FFF2-40B4-BE49-F238E27FC236}">
                  <a16:creationId xmlns:a16="http://schemas.microsoft.com/office/drawing/2014/main" id="{8AC13ADF-CC34-4A52-2450-44B35281038A}"/>
                </a:ext>
              </a:extLst>
            </p:cNvPr>
            <p:cNvSpPr/>
            <p:nvPr/>
          </p:nvSpPr>
          <p:spPr>
            <a:xfrm>
              <a:off x="-5109" y="185778"/>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9;p28">
              <a:extLst>
                <a:ext uri="{FF2B5EF4-FFF2-40B4-BE49-F238E27FC236}">
                  <a16:creationId xmlns:a16="http://schemas.microsoft.com/office/drawing/2014/main" id="{F64559E6-8AAB-5E91-8E87-931CF3861187}"/>
                </a:ext>
              </a:extLst>
            </p:cNvPr>
            <p:cNvSpPr/>
            <p:nvPr/>
          </p:nvSpPr>
          <p:spPr>
            <a:xfrm>
              <a:off x="486829" y="106077"/>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rgbClr val="48FFD5">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41;p28">
              <a:extLst>
                <a:ext uri="{FF2B5EF4-FFF2-40B4-BE49-F238E27FC236}">
                  <a16:creationId xmlns:a16="http://schemas.microsoft.com/office/drawing/2014/main" id="{9C4F06A1-25CB-8EC0-E1F3-1B489E08715C}"/>
                </a:ext>
              </a:extLst>
            </p:cNvPr>
            <p:cNvSpPr/>
            <p:nvPr/>
          </p:nvSpPr>
          <p:spPr>
            <a:xfrm>
              <a:off x="134805" y="615700"/>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Google Shape;439;p28">
            <a:extLst>
              <a:ext uri="{FF2B5EF4-FFF2-40B4-BE49-F238E27FC236}">
                <a16:creationId xmlns:a16="http://schemas.microsoft.com/office/drawing/2014/main" id="{995833C9-23E3-127F-D9DF-FB97F7A4415F}"/>
              </a:ext>
            </a:extLst>
          </p:cNvPr>
          <p:cNvSpPr/>
          <p:nvPr/>
        </p:nvSpPr>
        <p:spPr>
          <a:xfrm>
            <a:off x="8769769" y="4725381"/>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rgbClr val="48FFD5">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 name="Google Shape;647;p32">
            <a:extLst>
              <a:ext uri="{FF2B5EF4-FFF2-40B4-BE49-F238E27FC236}">
                <a16:creationId xmlns:a16="http://schemas.microsoft.com/office/drawing/2014/main" id="{24ADC0C7-7997-3049-26AE-2E73B302492E}"/>
              </a:ext>
            </a:extLst>
          </p:cNvPr>
          <p:cNvCxnSpPr>
            <a:cxnSpLocks/>
          </p:cNvCxnSpPr>
          <p:nvPr/>
        </p:nvCxnSpPr>
        <p:spPr>
          <a:xfrm flipV="1">
            <a:off x="625211" y="632897"/>
            <a:ext cx="8235914" cy="1790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25468683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1904-14AF-4378-B310-E758F47818BB}"/>
              </a:ext>
            </a:extLst>
          </p:cNvPr>
          <p:cNvSpPr>
            <a:spLocks noGrp="1"/>
          </p:cNvSpPr>
          <p:nvPr>
            <p:ph type="ctrTitle"/>
          </p:nvPr>
        </p:nvSpPr>
        <p:spPr>
          <a:xfrm>
            <a:off x="311700" y="573650"/>
            <a:ext cx="8520600" cy="606600"/>
          </a:xfrm>
        </p:spPr>
        <p:txBody>
          <a:bodyPr/>
          <a:lstStyle/>
          <a:p>
            <a:r>
              <a:rPr lang="es" b="1" spc="300" dirty="0">
                <a:solidFill>
                  <a:srgbClr val="FFFF00"/>
                </a:solidFill>
                <a:latin typeface="Cambria" panose="02040503050406030204" pitchFamily="18" charset="0"/>
                <a:ea typeface="Cambria" panose="02040503050406030204" pitchFamily="18" charset="0"/>
              </a:rPr>
              <a:t>REFERENCE</a:t>
            </a:r>
            <a:endParaRPr lang="en-US" b="1" spc="300" dirty="0">
              <a:solidFill>
                <a:srgbClr val="FFFF00"/>
              </a:solidFill>
              <a:latin typeface="Cambria" panose="02040503050406030204" pitchFamily="18" charset="0"/>
              <a:ea typeface="Cambria" panose="02040503050406030204" pitchFamily="18" charset="0"/>
            </a:endParaRPr>
          </a:p>
        </p:txBody>
      </p:sp>
      <p:sp>
        <p:nvSpPr>
          <p:cNvPr id="3" name="Google Shape;1288;p42">
            <a:extLst>
              <a:ext uri="{FF2B5EF4-FFF2-40B4-BE49-F238E27FC236}">
                <a16:creationId xmlns:a16="http://schemas.microsoft.com/office/drawing/2014/main" id="{09D597F2-4496-42D1-BC2A-525A93D2506D}"/>
              </a:ext>
            </a:extLst>
          </p:cNvPr>
          <p:cNvSpPr txBox="1">
            <a:spLocks/>
          </p:cNvSpPr>
          <p:nvPr/>
        </p:nvSpPr>
        <p:spPr>
          <a:xfrm>
            <a:off x="1388612" y="1356792"/>
            <a:ext cx="3091948" cy="3607807"/>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1.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LinkedIn:</a:t>
            </a:r>
            <a:r>
              <a:rPr lang="en-US" sz="1200"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2" tooltip="https://www.linkedin.com/">
                  <a:extLst>
                    <a:ext uri="{A12FA001-AC4F-418D-AE19-62706E023703}">
                      <ahyp:hlinkClr xmlns:ahyp="http://schemas.microsoft.com/office/drawing/2018/hyperlinkcolor" val="tx"/>
                    </a:ext>
                  </a:extLst>
                </a:hlinkClick>
              </a:rPr>
              <a:t>LinkedIn</a:t>
            </a:r>
            <a:endParaRPr lang="en-US" sz="1200" kern="100" dirty="0">
              <a:solidFill>
                <a:schemeClr val="bg1"/>
              </a:solidFill>
              <a:latin typeface="Calibri" panose="020F0502020204030204" pitchFamily="34" charset="0"/>
              <a:ea typeface="Yu Mincho" panose="02020400000000000000" pitchFamily="18" charset="-128"/>
              <a:cs typeface="Iskoola Pota" panose="020B0502040204020203" pitchFamily="34" charset="0"/>
            </a:endParaRPr>
          </a:p>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2.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Indeed:</a:t>
            </a:r>
            <a:r>
              <a:rPr lang="en-US" sz="1200"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3" tooltip="https://www.indeed.com/">
                  <a:extLst>
                    <a:ext uri="{A12FA001-AC4F-418D-AE19-62706E023703}">
                      <ahyp:hlinkClr xmlns:ahyp="http://schemas.microsoft.com/office/drawing/2018/hyperlinkcolor" val="tx"/>
                    </a:ext>
                  </a:extLst>
                </a:hlinkClick>
              </a:rPr>
              <a:t>Indeed</a:t>
            </a:r>
            <a:endParaRPr lang="en-US" sz="1200" kern="100" dirty="0">
              <a:solidFill>
                <a:schemeClr val="bg1"/>
              </a:solidFill>
              <a:latin typeface="Calibri" panose="020F0502020204030204" pitchFamily="34" charset="0"/>
              <a:ea typeface="Yu Mincho" panose="02020400000000000000" pitchFamily="18" charset="-128"/>
              <a:cs typeface="Iskoola Pota" panose="020B0502040204020203" pitchFamily="34" charset="0"/>
            </a:endParaRPr>
          </a:p>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3.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Glassdoor: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4" tooltip="https://www.glassdoor.com/">
                  <a:extLst>
                    <a:ext uri="{A12FA001-AC4F-418D-AE19-62706E023703}">
                      <ahyp:hlinkClr xmlns:ahyp="http://schemas.microsoft.com/office/drawing/2018/hyperlinkcolor" val="tx"/>
                    </a:ext>
                  </a:extLst>
                </a:hlinkClick>
              </a:rPr>
              <a:t>Glassdoor</a:t>
            </a:r>
            <a:endParaRPr lang="en-US" sz="1200" kern="100" dirty="0">
              <a:solidFill>
                <a:schemeClr val="bg1"/>
              </a:solidFill>
              <a:latin typeface="Calibri" panose="020F0502020204030204" pitchFamily="34" charset="0"/>
              <a:ea typeface="Yu Mincho" panose="02020400000000000000" pitchFamily="18" charset="-128"/>
              <a:cs typeface="Iskoola Pota" panose="020B0502040204020203" pitchFamily="34" charset="0"/>
            </a:endParaRPr>
          </a:p>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4.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Monster:</a:t>
            </a:r>
            <a:r>
              <a:rPr lang="en-US" sz="1200"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5" tooltip="https://www.monster.com/">
                  <a:extLst>
                    <a:ext uri="{A12FA001-AC4F-418D-AE19-62706E023703}">
                      <ahyp:hlinkClr xmlns:ahyp="http://schemas.microsoft.com/office/drawing/2018/hyperlinkcolor" val="tx"/>
                    </a:ext>
                  </a:extLst>
                </a:hlinkClick>
              </a:rPr>
              <a:t>Monster</a:t>
            </a:r>
            <a:endParaRPr lang="en-US" sz="1200" kern="100" dirty="0">
              <a:solidFill>
                <a:schemeClr val="bg1"/>
              </a:solidFill>
              <a:latin typeface="Calibri" panose="020F0502020204030204" pitchFamily="34" charset="0"/>
              <a:ea typeface="Yu Mincho" panose="02020400000000000000" pitchFamily="18" charset="-128"/>
              <a:cs typeface="Iskoola Pota" panose="020B0502040204020203" pitchFamily="34" charset="0"/>
            </a:endParaRPr>
          </a:p>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5.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CareerBuilder: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6" tooltip="https://www.careerbuilder.com/">
                  <a:extLst>
                    <a:ext uri="{A12FA001-AC4F-418D-AE19-62706E023703}">
                      <ahyp:hlinkClr xmlns:ahyp="http://schemas.microsoft.com/office/drawing/2018/hyperlinkcolor" val="tx"/>
                    </a:ext>
                  </a:extLst>
                </a:hlinkClick>
              </a:rPr>
              <a:t>CareerBuilder</a:t>
            </a:r>
            <a:endParaRPr lang="en-US" sz="1200" kern="100" dirty="0">
              <a:solidFill>
                <a:schemeClr val="bg1"/>
              </a:solidFill>
              <a:latin typeface="Calibri" panose="020F0502020204030204" pitchFamily="34" charset="0"/>
              <a:ea typeface="Yu Mincho" panose="02020400000000000000" pitchFamily="18" charset="-128"/>
              <a:cs typeface="Iskoola Pota" panose="020B0502040204020203" pitchFamily="34" charset="0"/>
            </a:endParaRPr>
          </a:p>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6.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SimplyHired:</a:t>
            </a:r>
            <a:r>
              <a:rPr lang="en-US" sz="1200"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7" tooltip="https://www.simplyhired.com/">
                  <a:extLst>
                    <a:ext uri="{A12FA001-AC4F-418D-AE19-62706E023703}">
                      <ahyp:hlinkClr xmlns:ahyp="http://schemas.microsoft.com/office/drawing/2018/hyperlinkcolor" val="tx"/>
                    </a:ext>
                  </a:extLst>
                </a:hlinkClick>
              </a:rPr>
              <a:t>SimplyHired</a:t>
            </a:r>
            <a:endParaRPr lang="en-US" sz="1200" kern="100" dirty="0">
              <a:solidFill>
                <a:schemeClr val="bg1"/>
              </a:solidFill>
              <a:latin typeface="Calibri" panose="020F0502020204030204" pitchFamily="34" charset="0"/>
              <a:ea typeface="Yu Mincho" panose="02020400000000000000" pitchFamily="18" charset="-128"/>
              <a:cs typeface="Iskoola Pota" panose="020B0502040204020203" pitchFamily="34" charset="0"/>
            </a:endParaRPr>
          </a:p>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7.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ZipRecruiter: </a:t>
            </a:r>
            <a:r>
              <a:rPr lang="en-US" sz="1200"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8" tooltip="https://www.ziprecruiter.com/">
                  <a:extLst>
                    <a:ext uri="{A12FA001-AC4F-418D-AE19-62706E023703}">
                      <ahyp:hlinkClr xmlns:ahyp="http://schemas.microsoft.com/office/drawing/2018/hyperlinkcolor" val="tx"/>
                    </a:ext>
                  </a:extLst>
                </a:hlinkClick>
              </a:rPr>
              <a:t>ZipRecruiter</a:t>
            </a:r>
            <a:endParaRPr lang="en-US" sz="1200" kern="100" dirty="0">
              <a:solidFill>
                <a:schemeClr val="bg1"/>
              </a:solidFill>
              <a:latin typeface="Calibri" panose="020F0502020204030204" pitchFamily="34" charset="0"/>
              <a:ea typeface="Yu Mincho" panose="02020400000000000000" pitchFamily="18" charset="-128"/>
              <a:cs typeface="Iskoola Pota" panose="020B0502040204020203" pitchFamily="34" charset="0"/>
            </a:endParaRPr>
          </a:p>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8.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Snagajob:</a:t>
            </a:r>
            <a:r>
              <a:rPr lang="en-US" sz="1200"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9" tooltip="https://www.snagajob.com/">
                  <a:extLst>
                    <a:ext uri="{A12FA001-AC4F-418D-AE19-62706E023703}">
                      <ahyp:hlinkClr xmlns:ahyp="http://schemas.microsoft.com/office/drawing/2018/hyperlinkcolor" val="tx"/>
                    </a:ext>
                  </a:extLst>
                </a:hlinkClick>
              </a:rPr>
              <a:t>Snagajob</a:t>
            </a:r>
            <a:endParaRPr lang="en-US" sz="1200" kern="100" dirty="0">
              <a:solidFill>
                <a:schemeClr val="bg1"/>
              </a:solidFill>
              <a:latin typeface="Calibri" panose="020F0502020204030204" pitchFamily="34" charset="0"/>
              <a:ea typeface="Yu Mincho" panose="02020400000000000000" pitchFamily="18" charset="-128"/>
              <a:cs typeface="Iskoola Pota" panose="020B0502040204020203" pitchFamily="34" charset="0"/>
            </a:endParaRPr>
          </a:p>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9.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Dice:</a:t>
            </a:r>
            <a:r>
              <a:rPr lang="en-US" sz="1200"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10" tooltip="https://www.dice.com/">
                  <a:extLst>
                    <a:ext uri="{A12FA001-AC4F-418D-AE19-62706E023703}">
                      <ahyp:hlinkClr xmlns:ahyp="http://schemas.microsoft.com/office/drawing/2018/hyperlinkcolor" val="tx"/>
                    </a:ext>
                  </a:extLst>
                </a:hlinkClick>
              </a:rPr>
              <a:t>Dice</a:t>
            </a:r>
            <a:endParaRPr lang="en-US" sz="1200" kern="100" dirty="0">
              <a:solidFill>
                <a:schemeClr val="bg1"/>
              </a:solidFill>
              <a:latin typeface="Calibri" panose="020F0502020204030204" pitchFamily="34" charset="0"/>
              <a:ea typeface="Yu Mincho" panose="02020400000000000000" pitchFamily="18" charset="-128"/>
              <a:cs typeface="Iskoola Pota" panose="020B0502040204020203" pitchFamily="34" charset="0"/>
            </a:endParaRPr>
          </a:p>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10.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Idealist:</a:t>
            </a:r>
            <a:r>
              <a:rPr lang="en-US" sz="1200"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11" tooltip="https://www.idealist.org/">
                  <a:extLst>
                    <a:ext uri="{A12FA001-AC4F-418D-AE19-62706E023703}">
                      <ahyp:hlinkClr xmlns:ahyp="http://schemas.microsoft.com/office/drawing/2018/hyperlinkcolor" val="tx"/>
                    </a:ext>
                  </a:extLst>
                </a:hlinkClick>
              </a:rPr>
              <a:t>Idealist</a:t>
            </a:r>
            <a:endParaRPr lang="en-US" sz="1200" kern="100" dirty="0">
              <a:solidFill>
                <a:schemeClr val="bg1"/>
              </a:solidFill>
              <a:latin typeface="Calibri" panose="020F0502020204030204" pitchFamily="34" charset="0"/>
              <a:ea typeface="Yu Mincho" panose="02020400000000000000" pitchFamily="18" charset="-128"/>
              <a:cs typeface="Iskoola Pota" panose="020B0502040204020203" pitchFamily="34" charset="0"/>
            </a:endParaRPr>
          </a:p>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11.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USAJOBS:</a:t>
            </a:r>
            <a:r>
              <a:rPr lang="en-US" sz="1200"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12" tooltip="https://www.usajobs.gov/">
                  <a:extLst>
                    <a:ext uri="{A12FA001-AC4F-418D-AE19-62706E023703}">
                      <ahyp:hlinkClr xmlns:ahyp="http://schemas.microsoft.com/office/drawing/2018/hyperlinkcolor" val="tx"/>
                    </a:ext>
                  </a:extLst>
                </a:hlinkClick>
              </a:rPr>
              <a:t>USAJOBS</a:t>
            </a:r>
            <a:endParaRPr lang="en-US" sz="1200" kern="100" dirty="0">
              <a:solidFill>
                <a:schemeClr val="bg1"/>
              </a:solidFill>
              <a:latin typeface="Calibri" panose="020F0502020204030204" pitchFamily="34" charset="0"/>
              <a:ea typeface="Yu Mincho" panose="02020400000000000000" pitchFamily="18" charset="-128"/>
              <a:cs typeface="Iskoola Pota" panose="020B0502040204020203" pitchFamily="34" charset="0"/>
            </a:endParaRPr>
          </a:p>
          <a:p>
            <a:pPr algn="just">
              <a:lnSpc>
                <a:spcPct val="150000"/>
              </a:lnSpc>
              <a:tabLst>
                <a:tab pos="457200" algn="l"/>
              </a:tabLst>
            </a:pPr>
            <a:r>
              <a:rPr lang="en-US" sz="1200" b="1" kern="100" dirty="0">
                <a:solidFill>
                  <a:srgbClr val="48FFD5"/>
                </a:solidFill>
                <a:latin typeface="Cambria" panose="02040503050406030204" pitchFamily="18" charset="0"/>
                <a:ea typeface="Yu Mincho" panose="02020400000000000000" pitchFamily="18" charset="-128"/>
                <a:cs typeface="Iskoola Pota" panose="020B0502040204020203" pitchFamily="34" charset="0"/>
              </a:rPr>
              <a:t>12. </a:t>
            </a:r>
            <a:r>
              <a:rPr lang="en-US" sz="1200" b="1"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Job Hunder:</a:t>
            </a:r>
            <a:r>
              <a:rPr lang="en-US" sz="1200" kern="100" dirty="0">
                <a:solidFill>
                  <a:schemeClr val="bg1"/>
                </a:solidFill>
                <a:latin typeface="Cambria" panose="02040503050406030204" pitchFamily="18" charset="0"/>
                <a:ea typeface="Yu Mincho" panose="02020400000000000000" pitchFamily="18" charset="-128"/>
                <a:cs typeface="Iskoola Pota" panose="020B0502040204020203" pitchFamily="34" charset="0"/>
              </a:rPr>
              <a:t> </a:t>
            </a:r>
            <a:r>
              <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hlinkClick r:id="rId13">
                  <a:extLst>
                    <a:ext uri="{A12FA001-AC4F-418D-AE19-62706E023703}">
                      <ahyp:hlinkClr xmlns:ahyp="http://schemas.microsoft.com/office/drawing/2018/hyperlinkcolor" val="tx"/>
                    </a:ext>
                  </a:extLst>
                </a:hlinkClick>
              </a:rPr>
              <a:t>Job Hunder</a:t>
            </a:r>
            <a:endParaRPr lang="en-US" sz="1200" u="sng" kern="100" dirty="0">
              <a:solidFill>
                <a:schemeClr val="bg1"/>
              </a:solidFill>
              <a:latin typeface="Cambria" panose="02040503050406030204" pitchFamily="18" charset="0"/>
              <a:ea typeface="Yu Mincho" panose="02020400000000000000" pitchFamily="18" charset="-128"/>
              <a:cs typeface="Iskoola Pota" panose="020B0502040204020203" pitchFamily="34" charset="0"/>
            </a:endParaRPr>
          </a:p>
        </p:txBody>
      </p:sp>
      <p:cxnSp>
        <p:nvCxnSpPr>
          <p:cNvPr id="9" name="Google Shape;647;p32">
            <a:extLst>
              <a:ext uri="{FF2B5EF4-FFF2-40B4-BE49-F238E27FC236}">
                <a16:creationId xmlns:a16="http://schemas.microsoft.com/office/drawing/2014/main" id="{13EF5C02-6460-4075-BBF7-AA7A22525FEB}"/>
              </a:ext>
            </a:extLst>
          </p:cNvPr>
          <p:cNvCxnSpPr>
            <a:cxnSpLocks/>
          </p:cNvCxnSpPr>
          <p:nvPr/>
        </p:nvCxnSpPr>
        <p:spPr>
          <a:xfrm flipV="1">
            <a:off x="311700" y="1180250"/>
            <a:ext cx="8041356" cy="11450"/>
          </a:xfrm>
          <a:prstGeom prst="straightConnector1">
            <a:avLst/>
          </a:prstGeom>
          <a:noFill/>
          <a:ln w="9525" cap="flat" cmpd="sng">
            <a:solidFill>
              <a:schemeClr val="accent1"/>
            </a:solidFill>
            <a:prstDash val="solid"/>
            <a:round/>
            <a:headEnd type="none" w="med" len="med"/>
            <a:tailEnd type="none" w="med" len="med"/>
          </a:ln>
        </p:spPr>
      </p:cxnSp>
      <p:sp>
        <p:nvSpPr>
          <p:cNvPr id="10" name="Google Shape;379;p27">
            <a:extLst>
              <a:ext uri="{FF2B5EF4-FFF2-40B4-BE49-F238E27FC236}">
                <a16:creationId xmlns:a16="http://schemas.microsoft.com/office/drawing/2014/main" id="{6D3A4B9D-AE52-B8B2-000F-34D842663B07}"/>
              </a:ext>
            </a:extLst>
          </p:cNvPr>
          <p:cNvSpPr/>
          <p:nvPr/>
        </p:nvSpPr>
        <p:spPr>
          <a:xfrm>
            <a:off x="-567113" y="3750766"/>
            <a:ext cx="1866934" cy="1926374"/>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bg1"/>
          </a:solidFill>
          <a:ln w="26625" cap="flat" cmpd="sng">
            <a:solidFill>
              <a:schemeClr val="bg1">
                <a:alpha val="22000"/>
              </a:schemeClr>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1" name="Google Shape;379;p27">
            <a:extLst>
              <a:ext uri="{FF2B5EF4-FFF2-40B4-BE49-F238E27FC236}">
                <a16:creationId xmlns:a16="http://schemas.microsoft.com/office/drawing/2014/main" id="{592B30BF-FD2F-C030-8F65-6B6F72299BD7}"/>
              </a:ext>
            </a:extLst>
          </p:cNvPr>
          <p:cNvSpPr/>
          <p:nvPr/>
        </p:nvSpPr>
        <p:spPr>
          <a:xfrm>
            <a:off x="7800099" y="-569581"/>
            <a:ext cx="1866934" cy="1926374"/>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bg1"/>
          </a:solidFill>
          <a:ln w="26625" cap="flat" cmpd="sng">
            <a:solidFill>
              <a:schemeClr val="bg1">
                <a:alpha val="22000"/>
              </a:schemeClr>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13" name="Group 12">
            <a:extLst>
              <a:ext uri="{FF2B5EF4-FFF2-40B4-BE49-F238E27FC236}">
                <a16:creationId xmlns:a16="http://schemas.microsoft.com/office/drawing/2014/main" id="{5B14A9A8-743E-BB6F-4DB7-8465019CBF46}"/>
              </a:ext>
            </a:extLst>
          </p:cNvPr>
          <p:cNvGrpSpPr/>
          <p:nvPr/>
        </p:nvGrpSpPr>
        <p:grpSpPr>
          <a:xfrm>
            <a:off x="7964230" y="4162371"/>
            <a:ext cx="1179770" cy="981129"/>
            <a:chOff x="3888128" y="3978435"/>
            <a:chExt cx="1179770" cy="981129"/>
          </a:xfrm>
        </p:grpSpPr>
        <p:sp>
          <p:nvSpPr>
            <p:cNvPr id="14" name="Google Shape;441;p28">
              <a:extLst>
                <a:ext uri="{FF2B5EF4-FFF2-40B4-BE49-F238E27FC236}">
                  <a16:creationId xmlns:a16="http://schemas.microsoft.com/office/drawing/2014/main" id="{1ACBAA62-C914-53D7-7FA7-E9F0C6506101}"/>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0;p28">
              <a:extLst>
                <a:ext uri="{FF2B5EF4-FFF2-40B4-BE49-F238E27FC236}">
                  <a16:creationId xmlns:a16="http://schemas.microsoft.com/office/drawing/2014/main" id="{4207EEA3-F900-E011-8BA3-889E3586D930}"/>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0;p28">
              <a:extLst>
                <a:ext uri="{FF2B5EF4-FFF2-40B4-BE49-F238E27FC236}">
                  <a16:creationId xmlns:a16="http://schemas.microsoft.com/office/drawing/2014/main" id="{C039BE93-54E4-7018-0515-F73D28F56327}"/>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a:extLst>
              <a:ext uri="{FF2B5EF4-FFF2-40B4-BE49-F238E27FC236}">
                <a16:creationId xmlns:a16="http://schemas.microsoft.com/office/drawing/2014/main" id="{4A14D518-E9F4-B464-1144-FAE478DDA7A8}"/>
              </a:ext>
            </a:extLst>
          </p:cNvPr>
          <p:cNvGrpSpPr/>
          <p:nvPr/>
        </p:nvGrpSpPr>
        <p:grpSpPr>
          <a:xfrm rot="10800000">
            <a:off x="0" y="45479"/>
            <a:ext cx="1179770" cy="981129"/>
            <a:chOff x="3888128" y="3978435"/>
            <a:chExt cx="1179770" cy="981129"/>
          </a:xfrm>
        </p:grpSpPr>
        <p:sp>
          <p:nvSpPr>
            <p:cNvPr id="22" name="Google Shape;441;p28">
              <a:extLst>
                <a:ext uri="{FF2B5EF4-FFF2-40B4-BE49-F238E27FC236}">
                  <a16:creationId xmlns:a16="http://schemas.microsoft.com/office/drawing/2014/main" id="{CBB8B131-B950-87D9-8BB9-078260404C68}"/>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0;p28">
              <a:extLst>
                <a:ext uri="{FF2B5EF4-FFF2-40B4-BE49-F238E27FC236}">
                  <a16:creationId xmlns:a16="http://schemas.microsoft.com/office/drawing/2014/main" id="{2E57594E-9498-B76B-C05C-BAB44FC1BA7D}"/>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40;p28">
              <a:extLst>
                <a:ext uri="{FF2B5EF4-FFF2-40B4-BE49-F238E27FC236}">
                  <a16:creationId xmlns:a16="http://schemas.microsoft.com/office/drawing/2014/main" id="{AB4DAC25-C3C4-6152-7B7C-74120FDCF127}"/>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E6554029-818E-A9E2-F2EB-9FED13794CE0}"/>
              </a:ext>
            </a:extLst>
          </p:cNvPr>
          <p:cNvGrpSpPr/>
          <p:nvPr/>
        </p:nvGrpSpPr>
        <p:grpSpPr>
          <a:xfrm>
            <a:off x="3677800" y="1734163"/>
            <a:ext cx="4831337" cy="2992159"/>
            <a:chOff x="3677800" y="1734163"/>
            <a:chExt cx="4831337" cy="2992159"/>
          </a:xfrm>
        </p:grpSpPr>
        <p:sp>
          <p:nvSpPr>
            <p:cNvPr id="6" name="Google Shape;8935;p58">
              <a:extLst>
                <a:ext uri="{FF2B5EF4-FFF2-40B4-BE49-F238E27FC236}">
                  <a16:creationId xmlns:a16="http://schemas.microsoft.com/office/drawing/2014/main" id="{3743BDC0-CC66-4469-9A54-24BA74C914C7}"/>
                </a:ext>
              </a:extLst>
            </p:cNvPr>
            <p:cNvSpPr/>
            <p:nvPr/>
          </p:nvSpPr>
          <p:spPr>
            <a:xfrm>
              <a:off x="4134572" y="1737059"/>
              <a:ext cx="869557" cy="678489"/>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8FFD5">
                <a:alpha val="5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26" name="Picture 25" descr="A blue logo with a letter i">
              <a:extLst>
                <a:ext uri="{FF2B5EF4-FFF2-40B4-BE49-F238E27FC236}">
                  <a16:creationId xmlns:a16="http://schemas.microsoft.com/office/drawing/2014/main" id="{BC02A15B-24B7-6075-CC62-98814582E840}"/>
                </a:ext>
              </a:extLst>
            </p:cNvPr>
            <p:cNvPicPr>
              <a:picLocks noChangeAspect="1"/>
            </p:cNvPicPr>
            <p:nvPr/>
          </p:nvPicPr>
          <p:blipFill>
            <a:blip r:embed="rId14">
              <a:duotone>
                <a:schemeClr val="accent6">
                  <a:shade val="45000"/>
                  <a:satMod val="135000"/>
                </a:schemeClr>
                <a:prstClr val="white"/>
              </a:duotone>
              <a:extLst>
                <a:ext uri="{BEBA8EAE-BF5A-486C-A8C5-ECC9F3942E4B}">
                  <a14:imgProps xmlns:a14="http://schemas.microsoft.com/office/drawing/2010/main">
                    <a14:imgLayer r:embed="rId15">
                      <a14:imgEffect>
                        <a14:backgroundRemoval t="3103" b="95517" l="10000" r="90000">
                          <a14:foregroundMark x1="52759" y1="42069" x2="52759" y2="42069"/>
                          <a14:foregroundMark x1="15517" y1="41034" x2="15517" y2="41034"/>
                          <a14:foregroundMark x1="65862" y1="7586" x2="65862" y2="7586"/>
                          <a14:foregroundMark x1="56552" y1="3793" x2="56552" y2="3793"/>
                          <a14:foregroundMark x1="14483" y1="41034" x2="14483" y2="41034"/>
                          <a14:foregroundMark x1="46897" y1="91379" x2="46897" y2="91379"/>
                          <a14:foregroundMark x1="52069" y1="95517" x2="52069" y2="95517"/>
                          <a14:backgroundMark x1="15172" y1="41034" x2="15172" y2="41034"/>
                          <a14:backgroundMark x1="14138" y1="40690" x2="14138" y2="40690"/>
                        </a14:backgroundRemoval>
                      </a14:imgEffect>
                      <a14:imgEffect>
                        <a14:colorTemperature colorTemp="8800"/>
                      </a14:imgEffect>
                    </a14:imgLayer>
                  </a14:imgProps>
                </a:ext>
              </a:extLst>
            </a:blip>
            <a:stretch>
              <a:fillRect/>
            </a:stretch>
          </p:blipFill>
          <p:spPr>
            <a:xfrm>
              <a:off x="4235071" y="2799353"/>
              <a:ext cx="951414" cy="951414"/>
            </a:xfrm>
            <a:prstGeom prst="rect">
              <a:avLst/>
            </a:prstGeom>
          </p:spPr>
        </p:pic>
        <p:pic>
          <p:nvPicPr>
            <p:cNvPr id="28" name="Picture 27">
              <a:extLst>
                <a:ext uri="{FF2B5EF4-FFF2-40B4-BE49-F238E27FC236}">
                  <a16:creationId xmlns:a16="http://schemas.microsoft.com/office/drawing/2014/main" id="{43420955-69B0-7866-82E4-4B5A086455F3}"/>
                </a:ext>
              </a:extLst>
            </p:cNvPr>
            <p:cNvPicPr>
              <a:picLocks noChangeAspect="1"/>
            </p:cNvPicPr>
            <p:nvPr/>
          </p:nvPicPr>
          <p:blipFill>
            <a:blip r:embed="rId16"/>
            <a:stretch>
              <a:fillRect/>
            </a:stretch>
          </p:blipFill>
          <p:spPr>
            <a:xfrm>
              <a:off x="5928947" y="2605043"/>
              <a:ext cx="2580190" cy="516038"/>
            </a:xfrm>
            <a:prstGeom prst="rect">
              <a:avLst/>
            </a:prstGeom>
          </p:spPr>
        </p:pic>
        <p:pic>
          <p:nvPicPr>
            <p:cNvPr id="32" name="Graphic 31">
              <a:extLst>
                <a:ext uri="{FF2B5EF4-FFF2-40B4-BE49-F238E27FC236}">
                  <a16:creationId xmlns:a16="http://schemas.microsoft.com/office/drawing/2014/main" id="{B2B8915F-3FF0-DA48-2BA8-2EB3E12CB1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09754" y="3370370"/>
              <a:ext cx="2837738" cy="621970"/>
            </a:xfrm>
            <a:prstGeom prst="rect">
              <a:avLst/>
            </a:prstGeom>
          </p:spPr>
        </p:pic>
        <p:pic>
          <p:nvPicPr>
            <p:cNvPr id="34" name="Graphic 33">
              <a:extLst>
                <a:ext uri="{FF2B5EF4-FFF2-40B4-BE49-F238E27FC236}">
                  <a16:creationId xmlns:a16="http://schemas.microsoft.com/office/drawing/2014/main" id="{1C2560A4-F376-2092-5E10-E70931C9F0F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77800" y="4152792"/>
              <a:ext cx="3463907" cy="573530"/>
            </a:xfrm>
            <a:prstGeom prst="rect">
              <a:avLst/>
            </a:prstGeom>
          </p:spPr>
        </p:pic>
        <p:pic>
          <p:nvPicPr>
            <p:cNvPr id="36" name="Graphic 35">
              <a:extLst>
                <a:ext uri="{FF2B5EF4-FFF2-40B4-BE49-F238E27FC236}">
                  <a16:creationId xmlns:a16="http://schemas.microsoft.com/office/drawing/2014/main" id="{5564C4A3-D32B-F9C4-BD3F-A51338F105D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38528" y="1734163"/>
              <a:ext cx="2580190" cy="621970"/>
            </a:xfrm>
            <a:prstGeom prst="rect">
              <a:avLst/>
            </a:prstGeom>
          </p:spPr>
        </p:pic>
      </p:grpSp>
    </p:spTree>
    <p:extLst>
      <p:ext uri="{BB962C8B-B14F-4D97-AF65-F5344CB8AC3E}">
        <p14:creationId xmlns:p14="http://schemas.microsoft.com/office/powerpoint/2010/main" val="3967790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FA9F1D7-CB47-578A-AFE9-B4E86D7D0B12}"/>
              </a:ext>
            </a:extLst>
          </p:cNvPr>
          <p:cNvGrpSpPr/>
          <p:nvPr/>
        </p:nvGrpSpPr>
        <p:grpSpPr>
          <a:xfrm>
            <a:off x="-1" y="99575"/>
            <a:ext cx="5501641" cy="4944337"/>
            <a:chOff x="-1914609" y="99575"/>
            <a:chExt cx="6272845" cy="4944337"/>
          </a:xfrm>
          <a:solidFill>
            <a:srgbClr val="0CD6B0"/>
          </a:solidFill>
        </p:grpSpPr>
        <p:sp>
          <p:nvSpPr>
            <p:cNvPr id="3" name="Google Shape;156;p22">
              <a:extLst>
                <a:ext uri="{FF2B5EF4-FFF2-40B4-BE49-F238E27FC236}">
                  <a16:creationId xmlns:a16="http://schemas.microsoft.com/office/drawing/2014/main" id="{5EE85D52-46DF-F5E5-718F-6859D55E4FC2}"/>
                </a:ext>
              </a:extLst>
            </p:cNvPr>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45AF7565-5F27-47E8-87F8-E67438A4ED09}"/>
                </a:ext>
              </a:extLst>
            </p:cNvPr>
            <p:cNvGrpSpPr/>
            <p:nvPr/>
          </p:nvGrpSpPr>
          <p:grpSpPr>
            <a:xfrm>
              <a:off x="-1796962" y="99575"/>
              <a:ext cx="6155198" cy="4944337"/>
              <a:chOff x="-1796962" y="99575"/>
              <a:chExt cx="6155198" cy="4944337"/>
            </a:xfrm>
            <a:grpFill/>
          </p:grpSpPr>
          <p:sp>
            <p:nvSpPr>
              <p:cNvPr id="5" name="Google Shape;111;p22">
                <a:extLst>
                  <a:ext uri="{FF2B5EF4-FFF2-40B4-BE49-F238E27FC236}">
                    <a16:creationId xmlns:a16="http://schemas.microsoft.com/office/drawing/2014/main" id="{01D6A421-7B6C-640C-7BE5-C707F69428EC}"/>
                  </a:ext>
                </a:extLst>
              </p:cNvPr>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grpFill/>
              <a:ln>
                <a:solidFill>
                  <a:srgbClr val="0CD6B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2;p22">
                <a:extLst>
                  <a:ext uri="{FF2B5EF4-FFF2-40B4-BE49-F238E27FC236}">
                    <a16:creationId xmlns:a16="http://schemas.microsoft.com/office/drawing/2014/main" id="{B26229B4-8012-CE83-449B-2B1A2335304A}"/>
                  </a:ext>
                </a:extLst>
              </p:cNvPr>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3;p22">
                <a:extLst>
                  <a:ext uri="{FF2B5EF4-FFF2-40B4-BE49-F238E27FC236}">
                    <a16:creationId xmlns:a16="http://schemas.microsoft.com/office/drawing/2014/main" id="{142421AD-EF70-3B87-AFEA-A741B8A11724}"/>
                  </a:ext>
                </a:extLst>
              </p:cNvPr>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p22">
                <a:extLst>
                  <a:ext uri="{FF2B5EF4-FFF2-40B4-BE49-F238E27FC236}">
                    <a16:creationId xmlns:a16="http://schemas.microsoft.com/office/drawing/2014/main" id="{3A175F23-0157-0DFB-5E9D-D16D1CD22347}"/>
                  </a:ext>
                </a:extLst>
              </p:cNvPr>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p22">
                <a:extLst>
                  <a:ext uri="{FF2B5EF4-FFF2-40B4-BE49-F238E27FC236}">
                    <a16:creationId xmlns:a16="http://schemas.microsoft.com/office/drawing/2014/main" id="{C58DABCE-86F1-CCE6-AFBB-2A2FA09671C4}"/>
                  </a:ext>
                </a:extLst>
              </p:cNvPr>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16;p22">
                <a:extLst>
                  <a:ext uri="{FF2B5EF4-FFF2-40B4-BE49-F238E27FC236}">
                    <a16:creationId xmlns:a16="http://schemas.microsoft.com/office/drawing/2014/main" id="{CFD36879-8742-C597-FC87-04DBBEDC1D11}"/>
                  </a:ext>
                </a:extLst>
              </p:cNvPr>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1" name="Google Shape;117;p22">
                <a:extLst>
                  <a:ext uri="{FF2B5EF4-FFF2-40B4-BE49-F238E27FC236}">
                    <a16:creationId xmlns:a16="http://schemas.microsoft.com/office/drawing/2014/main" id="{41776B33-B051-60C0-D34C-35ADAAF010C9}"/>
                  </a:ext>
                </a:extLst>
              </p:cNvPr>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p22">
                <a:extLst>
                  <a:ext uri="{FF2B5EF4-FFF2-40B4-BE49-F238E27FC236}">
                    <a16:creationId xmlns:a16="http://schemas.microsoft.com/office/drawing/2014/main" id="{894DDD08-4F28-DA98-F7AE-EC8B0579091D}"/>
                  </a:ext>
                </a:extLst>
              </p:cNvPr>
              <p:cNvSpPr/>
              <p:nvPr/>
            </p:nvSpPr>
            <p:spPr>
              <a:xfrm>
                <a:off x="1655007" y="2725228"/>
                <a:ext cx="24" cy="24"/>
              </a:xfrm>
              <a:custGeom>
                <a:avLst/>
                <a:gdLst/>
                <a:ahLst/>
                <a:cxnLst/>
                <a:rect l="l" t="t" r="r" b="b"/>
                <a:pathLst>
                  <a:path w="1" h="1" extrusionOk="0">
                    <a:moveTo>
                      <a:pt x="1" y="0"/>
                    </a:move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9;p22">
                <a:extLst>
                  <a:ext uri="{FF2B5EF4-FFF2-40B4-BE49-F238E27FC236}">
                    <a16:creationId xmlns:a16="http://schemas.microsoft.com/office/drawing/2014/main" id="{84746E50-F723-8646-A291-904DA929914C}"/>
                  </a:ext>
                </a:extLst>
              </p:cNvPr>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p22">
                <a:extLst>
                  <a:ext uri="{FF2B5EF4-FFF2-40B4-BE49-F238E27FC236}">
                    <a16:creationId xmlns:a16="http://schemas.microsoft.com/office/drawing/2014/main" id="{0921D48A-06C9-88E4-2D9F-EA7B960B75BE}"/>
                  </a:ext>
                </a:extLst>
              </p:cNvPr>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p22">
                <a:extLst>
                  <a:ext uri="{FF2B5EF4-FFF2-40B4-BE49-F238E27FC236}">
                    <a16:creationId xmlns:a16="http://schemas.microsoft.com/office/drawing/2014/main" id="{CD5D1BDA-3FF4-B99B-8E8B-BE077B184CF1}"/>
                  </a:ext>
                </a:extLst>
              </p:cNvPr>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p22">
                <a:extLst>
                  <a:ext uri="{FF2B5EF4-FFF2-40B4-BE49-F238E27FC236}">
                    <a16:creationId xmlns:a16="http://schemas.microsoft.com/office/drawing/2014/main" id="{BAB649D3-2E73-673F-87B2-51B35D6B4673}"/>
                  </a:ext>
                </a:extLst>
              </p:cNvPr>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p22">
                <a:extLst>
                  <a:ext uri="{FF2B5EF4-FFF2-40B4-BE49-F238E27FC236}">
                    <a16:creationId xmlns:a16="http://schemas.microsoft.com/office/drawing/2014/main" id="{97AA3B41-B8FD-FA74-FEBB-4793BCF59A0A}"/>
                  </a:ext>
                </a:extLst>
              </p:cNvPr>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p22">
                <a:extLst>
                  <a:ext uri="{FF2B5EF4-FFF2-40B4-BE49-F238E27FC236}">
                    <a16:creationId xmlns:a16="http://schemas.microsoft.com/office/drawing/2014/main" id="{0C72B5A0-3848-9996-A922-48B383D6520E}"/>
                  </a:ext>
                </a:extLst>
              </p:cNvPr>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5;p22">
                <a:extLst>
                  <a:ext uri="{FF2B5EF4-FFF2-40B4-BE49-F238E27FC236}">
                    <a16:creationId xmlns:a16="http://schemas.microsoft.com/office/drawing/2014/main" id="{6F872429-FC2F-42D7-803C-FCDD0387AAD6}"/>
                  </a:ext>
                </a:extLst>
              </p:cNvPr>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6;p22">
                <a:extLst>
                  <a:ext uri="{FF2B5EF4-FFF2-40B4-BE49-F238E27FC236}">
                    <a16:creationId xmlns:a16="http://schemas.microsoft.com/office/drawing/2014/main" id="{0C032C6A-324D-3E15-2D2E-A460AAB825EB}"/>
                  </a:ext>
                </a:extLst>
              </p:cNvPr>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p22">
                <a:extLst>
                  <a:ext uri="{FF2B5EF4-FFF2-40B4-BE49-F238E27FC236}">
                    <a16:creationId xmlns:a16="http://schemas.microsoft.com/office/drawing/2014/main" id="{547F22BA-11A2-4082-4301-63F817FCA486}"/>
                  </a:ext>
                </a:extLst>
              </p:cNvPr>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8;p22">
                <a:extLst>
                  <a:ext uri="{FF2B5EF4-FFF2-40B4-BE49-F238E27FC236}">
                    <a16:creationId xmlns:a16="http://schemas.microsoft.com/office/drawing/2014/main" id="{CD124EA3-413D-5BFF-2FD3-53559C0EB3C1}"/>
                  </a:ext>
                </a:extLst>
              </p:cNvPr>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p22">
                <a:extLst>
                  <a:ext uri="{FF2B5EF4-FFF2-40B4-BE49-F238E27FC236}">
                    <a16:creationId xmlns:a16="http://schemas.microsoft.com/office/drawing/2014/main" id="{7E603FF6-ED3D-EE69-A67B-A386D452F271}"/>
                  </a:ext>
                </a:extLst>
              </p:cNvPr>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p22">
                <a:extLst>
                  <a:ext uri="{FF2B5EF4-FFF2-40B4-BE49-F238E27FC236}">
                    <a16:creationId xmlns:a16="http://schemas.microsoft.com/office/drawing/2014/main" id="{0D603747-FCB0-855E-BED5-552E8DB6CE4C}"/>
                  </a:ext>
                </a:extLst>
              </p:cNvPr>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1;p22">
                <a:extLst>
                  <a:ext uri="{FF2B5EF4-FFF2-40B4-BE49-F238E27FC236}">
                    <a16:creationId xmlns:a16="http://schemas.microsoft.com/office/drawing/2014/main" id="{A00BF7AF-4585-8B5A-8479-BCF6AB409B6C}"/>
                  </a:ext>
                </a:extLst>
              </p:cNvPr>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p22">
                <a:extLst>
                  <a:ext uri="{FF2B5EF4-FFF2-40B4-BE49-F238E27FC236}">
                    <a16:creationId xmlns:a16="http://schemas.microsoft.com/office/drawing/2014/main" id="{1E6A3635-7E1F-997D-A5F6-D111EBE24834}"/>
                  </a:ext>
                </a:extLst>
              </p:cNvPr>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3;p22">
                <a:extLst>
                  <a:ext uri="{FF2B5EF4-FFF2-40B4-BE49-F238E27FC236}">
                    <a16:creationId xmlns:a16="http://schemas.microsoft.com/office/drawing/2014/main" id="{BC3B0AD5-7F17-0E90-D91B-9AC8F4EC953C}"/>
                  </a:ext>
                </a:extLst>
              </p:cNvPr>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4;p22">
                <a:extLst>
                  <a:ext uri="{FF2B5EF4-FFF2-40B4-BE49-F238E27FC236}">
                    <a16:creationId xmlns:a16="http://schemas.microsoft.com/office/drawing/2014/main" id="{6C583121-4EC2-E6CD-10CF-34F45DD994F7}"/>
                  </a:ext>
                </a:extLst>
              </p:cNvPr>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p22">
                <a:extLst>
                  <a:ext uri="{FF2B5EF4-FFF2-40B4-BE49-F238E27FC236}">
                    <a16:creationId xmlns:a16="http://schemas.microsoft.com/office/drawing/2014/main" id="{07E2E9CB-4F24-33B6-8DC5-A6F5D9FDEF61}"/>
                  </a:ext>
                </a:extLst>
              </p:cNvPr>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p22">
                <a:extLst>
                  <a:ext uri="{FF2B5EF4-FFF2-40B4-BE49-F238E27FC236}">
                    <a16:creationId xmlns:a16="http://schemas.microsoft.com/office/drawing/2014/main" id="{9B336A4A-A1B7-2F20-DB57-26180ED00350}"/>
                  </a:ext>
                </a:extLst>
              </p:cNvPr>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7;p22">
                <a:extLst>
                  <a:ext uri="{FF2B5EF4-FFF2-40B4-BE49-F238E27FC236}">
                    <a16:creationId xmlns:a16="http://schemas.microsoft.com/office/drawing/2014/main" id="{23D4343F-1E00-2A43-76DA-29CEF5B51079}"/>
                  </a:ext>
                </a:extLst>
              </p:cNvPr>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8;p22">
                <a:extLst>
                  <a:ext uri="{FF2B5EF4-FFF2-40B4-BE49-F238E27FC236}">
                    <a16:creationId xmlns:a16="http://schemas.microsoft.com/office/drawing/2014/main" id="{D1EF85C3-EC4E-2764-7FE2-1FA910784335}"/>
                  </a:ext>
                </a:extLst>
              </p:cNvPr>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39;p22">
                <a:extLst>
                  <a:ext uri="{FF2B5EF4-FFF2-40B4-BE49-F238E27FC236}">
                    <a16:creationId xmlns:a16="http://schemas.microsoft.com/office/drawing/2014/main" id="{5382B57F-8E1E-EAD0-3802-8A6C8064474D}"/>
                  </a:ext>
                </a:extLst>
              </p:cNvPr>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0;p22">
                <a:extLst>
                  <a:ext uri="{FF2B5EF4-FFF2-40B4-BE49-F238E27FC236}">
                    <a16:creationId xmlns:a16="http://schemas.microsoft.com/office/drawing/2014/main" id="{BC467DFE-1B64-90D0-D03F-4AB0ECFDEBF8}"/>
                  </a:ext>
                </a:extLst>
              </p:cNvPr>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1;p22">
                <a:extLst>
                  <a:ext uri="{FF2B5EF4-FFF2-40B4-BE49-F238E27FC236}">
                    <a16:creationId xmlns:a16="http://schemas.microsoft.com/office/drawing/2014/main" id="{89FEDC3B-62DB-27D6-63D6-35898AF7ADAB}"/>
                  </a:ext>
                </a:extLst>
              </p:cNvPr>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2;p22">
                <a:extLst>
                  <a:ext uri="{FF2B5EF4-FFF2-40B4-BE49-F238E27FC236}">
                    <a16:creationId xmlns:a16="http://schemas.microsoft.com/office/drawing/2014/main" id="{6AE9F3FA-4DF3-285E-6137-13E6340C1E5E}"/>
                  </a:ext>
                </a:extLst>
              </p:cNvPr>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3;p22">
                <a:extLst>
                  <a:ext uri="{FF2B5EF4-FFF2-40B4-BE49-F238E27FC236}">
                    <a16:creationId xmlns:a16="http://schemas.microsoft.com/office/drawing/2014/main" id="{D3CEE251-8F0C-9F80-AF50-10B8614C07C2}"/>
                  </a:ext>
                </a:extLst>
              </p:cNvPr>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p22">
                <a:extLst>
                  <a:ext uri="{FF2B5EF4-FFF2-40B4-BE49-F238E27FC236}">
                    <a16:creationId xmlns:a16="http://schemas.microsoft.com/office/drawing/2014/main" id="{F5AD0B58-C0C4-F391-5FE6-0BB28AE9462E}"/>
                  </a:ext>
                </a:extLst>
              </p:cNvPr>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5;p22">
                <a:extLst>
                  <a:ext uri="{FF2B5EF4-FFF2-40B4-BE49-F238E27FC236}">
                    <a16:creationId xmlns:a16="http://schemas.microsoft.com/office/drawing/2014/main" id="{40751C63-81EA-D3BB-5C10-FB230E8BC914}"/>
                  </a:ext>
                </a:extLst>
              </p:cNvPr>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6;p22">
                <a:extLst>
                  <a:ext uri="{FF2B5EF4-FFF2-40B4-BE49-F238E27FC236}">
                    <a16:creationId xmlns:a16="http://schemas.microsoft.com/office/drawing/2014/main" id="{7185168A-01CC-5F6F-5A1A-B8E45BE50B02}"/>
                  </a:ext>
                </a:extLst>
              </p:cNvPr>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7;p22">
                <a:extLst>
                  <a:ext uri="{FF2B5EF4-FFF2-40B4-BE49-F238E27FC236}">
                    <a16:creationId xmlns:a16="http://schemas.microsoft.com/office/drawing/2014/main" id="{F77B678D-9DAB-C157-BCCB-1AD9E7F97B1B}"/>
                  </a:ext>
                </a:extLst>
              </p:cNvPr>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8;p22">
                <a:extLst>
                  <a:ext uri="{FF2B5EF4-FFF2-40B4-BE49-F238E27FC236}">
                    <a16:creationId xmlns:a16="http://schemas.microsoft.com/office/drawing/2014/main" id="{D650E777-49EE-58CE-B17E-74894EEEBB8B}"/>
                  </a:ext>
                </a:extLst>
              </p:cNvPr>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9;p22">
                <a:extLst>
                  <a:ext uri="{FF2B5EF4-FFF2-40B4-BE49-F238E27FC236}">
                    <a16:creationId xmlns:a16="http://schemas.microsoft.com/office/drawing/2014/main" id="{DE66F213-BEC3-7643-BF8E-683FE443FA95}"/>
                  </a:ext>
                </a:extLst>
              </p:cNvPr>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0;p22">
                <a:extLst>
                  <a:ext uri="{FF2B5EF4-FFF2-40B4-BE49-F238E27FC236}">
                    <a16:creationId xmlns:a16="http://schemas.microsoft.com/office/drawing/2014/main" id="{1BC9340C-F0E1-ED1B-27EA-8612AB1752BA}"/>
                  </a:ext>
                </a:extLst>
              </p:cNvPr>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1;p22">
                <a:extLst>
                  <a:ext uri="{FF2B5EF4-FFF2-40B4-BE49-F238E27FC236}">
                    <a16:creationId xmlns:a16="http://schemas.microsoft.com/office/drawing/2014/main" id="{B762BEF6-F9E4-F144-A8A5-A866244F53F3}"/>
                  </a:ext>
                </a:extLst>
              </p:cNvPr>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p22">
                <a:extLst>
                  <a:ext uri="{FF2B5EF4-FFF2-40B4-BE49-F238E27FC236}">
                    <a16:creationId xmlns:a16="http://schemas.microsoft.com/office/drawing/2014/main" id="{EE14497B-CA76-71D8-2780-0C47D676EE3D}"/>
                  </a:ext>
                </a:extLst>
              </p:cNvPr>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3;p22">
                <a:extLst>
                  <a:ext uri="{FF2B5EF4-FFF2-40B4-BE49-F238E27FC236}">
                    <a16:creationId xmlns:a16="http://schemas.microsoft.com/office/drawing/2014/main" id="{3FDAA3B9-5406-D368-D748-BEFB2A3F3DED}"/>
                  </a:ext>
                </a:extLst>
              </p:cNvPr>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4;p22">
                <a:extLst>
                  <a:ext uri="{FF2B5EF4-FFF2-40B4-BE49-F238E27FC236}">
                    <a16:creationId xmlns:a16="http://schemas.microsoft.com/office/drawing/2014/main" id="{96423ACE-43AF-FA51-1C34-80ECA402F518}"/>
                  </a:ext>
                </a:extLst>
              </p:cNvPr>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5;p22">
                <a:extLst>
                  <a:ext uri="{FF2B5EF4-FFF2-40B4-BE49-F238E27FC236}">
                    <a16:creationId xmlns:a16="http://schemas.microsoft.com/office/drawing/2014/main" id="{CEDD5535-F781-3ECB-5B0B-FC8F815A3636}"/>
                  </a:ext>
                </a:extLst>
              </p:cNvPr>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7;p22">
                <a:extLst>
                  <a:ext uri="{FF2B5EF4-FFF2-40B4-BE49-F238E27FC236}">
                    <a16:creationId xmlns:a16="http://schemas.microsoft.com/office/drawing/2014/main" id="{AE0EDBFC-93CB-A067-AE1C-36E3B49FB92D}"/>
                  </a:ext>
                </a:extLst>
              </p:cNvPr>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8;p22">
                <a:extLst>
                  <a:ext uri="{FF2B5EF4-FFF2-40B4-BE49-F238E27FC236}">
                    <a16:creationId xmlns:a16="http://schemas.microsoft.com/office/drawing/2014/main" id="{8500DD60-F67C-8418-4C7A-8545C1FEDC9C}"/>
                  </a:ext>
                </a:extLst>
              </p:cNvPr>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9;p22">
                <a:extLst>
                  <a:ext uri="{FF2B5EF4-FFF2-40B4-BE49-F238E27FC236}">
                    <a16:creationId xmlns:a16="http://schemas.microsoft.com/office/drawing/2014/main" id="{606F992A-B4FA-CD36-53A8-D6C7C0C3C774}"/>
                  </a:ext>
                </a:extLst>
              </p:cNvPr>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0;p22">
                <a:extLst>
                  <a:ext uri="{FF2B5EF4-FFF2-40B4-BE49-F238E27FC236}">
                    <a16:creationId xmlns:a16="http://schemas.microsoft.com/office/drawing/2014/main" id="{A8FE9538-5647-9A2E-8C5B-288B4615DD7F}"/>
                  </a:ext>
                </a:extLst>
              </p:cNvPr>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1;p22">
                <a:extLst>
                  <a:ext uri="{FF2B5EF4-FFF2-40B4-BE49-F238E27FC236}">
                    <a16:creationId xmlns:a16="http://schemas.microsoft.com/office/drawing/2014/main" id="{DF9F89E2-4C91-8924-0EE2-D8566E926474}"/>
                  </a:ext>
                </a:extLst>
              </p:cNvPr>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p22">
                <a:extLst>
                  <a:ext uri="{FF2B5EF4-FFF2-40B4-BE49-F238E27FC236}">
                    <a16:creationId xmlns:a16="http://schemas.microsoft.com/office/drawing/2014/main" id="{D6B759BF-D273-A5B2-D516-CA5E5A48839F}"/>
                  </a:ext>
                </a:extLst>
              </p:cNvPr>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3;p22">
                <a:extLst>
                  <a:ext uri="{FF2B5EF4-FFF2-40B4-BE49-F238E27FC236}">
                    <a16:creationId xmlns:a16="http://schemas.microsoft.com/office/drawing/2014/main" id="{7D331188-F9FF-8C82-1E79-3CCFBBCE3FFA}"/>
                  </a:ext>
                </a:extLst>
              </p:cNvPr>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4;p22">
                <a:extLst>
                  <a:ext uri="{FF2B5EF4-FFF2-40B4-BE49-F238E27FC236}">
                    <a16:creationId xmlns:a16="http://schemas.microsoft.com/office/drawing/2014/main" id="{2E6680B8-6BEE-B1EF-6BED-0D930DC5B94A}"/>
                  </a:ext>
                </a:extLst>
              </p:cNvPr>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5;p22">
                <a:extLst>
                  <a:ext uri="{FF2B5EF4-FFF2-40B4-BE49-F238E27FC236}">
                    <a16:creationId xmlns:a16="http://schemas.microsoft.com/office/drawing/2014/main" id="{5B690668-61F1-10C6-155B-FED5F2AE5666}"/>
                  </a:ext>
                </a:extLst>
              </p:cNvPr>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6;p22">
                <a:extLst>
                  <a:ext uri="{FF2B5EF4-FFF2-40B4-BE49-F238E27FC236}">
                    <a16:creationId xmlns:a16="http://schemas.microsoft.com/office/drawing/2014/main" id="{20AD27BC-4E6C-830F-F1E0-EE9706948F8F}"/>
                  </a:ext>
                </a:extLst>
              </p:cNvPr>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7;p22">
                <a:extLst>
                  <a:ext uri="{FF2B5EF4-FFF2-40B4-BE49-F238E27FC236}">
                    <a16:creationId xmlns:a16="http://schemas.microsoft.com/office/drawing/2014/main" id="{EAD5F31C-5282-F811-FF4D-749AF8177EFB}"/>
                  </a:ext>
                </a:extLst>
              </p:cNvPr>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8;p22">
                <a:extLst>
                  <a:ext uri="{FF2B5EF4-FFF2-40B4-BE49-F238E27FC236}">
                    <a16:creationId xmlns:a16="http://schemas.microsoft.com/office/drawing/2014/main" id="{4D8E56A9-DE39-1FE2-FBAA-A890DF207F62}"/>
                  </a:ext>
                </a:extLst>
              </p:cNvPr>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9;p22">
                <a:extLst>
                  <a:ext uri="{FF2B5EF4-FFF2-40B4-BE49-F238E27FC236}">
                    <a16:creationId xmlns:a16="http://schemas.microsoft.com/office/drawing/2014/main" id="{A909EC61-FE05-0C30-F497-866460ECF44F}"/>
                  </a:ext>
                </a:extLst>
              </p:cNvPr>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0;p22">
                <a:extLst>
                  <a:ext uri="{FF2B5EF4-FFF2-40B4-BE49-F238E27FC236}">
                    <a16:creationId xmlns:a16="http://schemas.microsoft.com/office/drawing/2014/main" id="{197866E7-AD70-8AD7-AC70-A883B37023F5}"/>
                  </a:ext>
                </a:extLst>
              </p:cNvPr>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1;p22">
                <a:extLst>
                  <a:ext uri="{FF2B5EF4-FFF2-40B4-BE49-F238E27FC236}">
                    <a16:creationId xmlns:a16="http://schemas.microsoft.com/office/drawing/2014/main" id="{07B9ED1C-4DE8-2215-A13C-9622EE2FAB4B}"/>
                  </a:ext>
                </a:extLst>
              </p:cNvPr>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2;p22">
                <a:extLst>
                  <a:ext uri="{FF2B5EF4-FFF2-40B4-BE49-F238E27FC236}">
                    <a16:creationId xmlns:a16="http://schemas.microsoft.com/office/drawing/2014/main" id="{53F0ABC7-1556-5B27-638E-D7DD1FD746E6}"/>
                  </a:ext>
                </a:extLst>
              </p:cNvPr>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3;p22">
                <a:extLst>
                  <a:ext uri="{FF2B5EF4-FFF2-40B4-BE49-F238E27FC236}">
                    <a16:creationId xmlns:a16="http://schemas.microsoft.com/office/drawing/2014/main" id="{7464175F-5232-4F19-6F0D-F1DABF98B047}"/>
                  </a:ext>
                </a:extLst>
              </p:cNvPr>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4;p22">
                <a:extLst>
                  <a:ext uri="{FF2B5EF4-FFF2-40B4-BE49-F238E27FC236}">
                    <a16:creationId xmlns:a16="http://schemas.microsoft.com/office/drawing/2014/main" id="{AD9C9F31-09B9-0B71-7C8D-A6196D752286}"/>
                  </a:ext>
                </a:extLst>
              </p:cNvPr>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5;p22">
                <a:extLst>
                  <a:ext uri="{FF2B5EF4-FFF2-40B4-BE49-F238E27FC236}">
                    <a16:creationId xmlns:a16="http://schemas.microsoft.com/office/drawing/2014/main" id="{CB0ADE04-1797-0AD0-DE72-D0DDB64E8DF2}"/>
                  </a:ext>
                </a:extLst>
              </p:cNvPr>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6;p22">
                <a:extLst>
                  <a:ext uri="{FF2B5EF4-FFF2-40B4-BE49-F238E27FC236}">
                    <a16:creationId xmlns:a16="http://schemas.microsoft.com/office/drawing/2014/main" id="{BB558DD0-C4E0-9765-4564-DC231604FEE9}"/>
                  </a:ext>
                </a:extLst>
              </p:cNvPr>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7;p22">
                <a:extLst>
                  <a:ext uri="{FF2B5EF4-FFF2-40B4-BE49-F238E27FC236}">
                    <a16:creationId xmlns:a16="http://schemas.microsoft.com/office/drawing/2014/main" id="{69646262-A19B-9B33-9755-115CA749F5B2}"/>
                  </a:ext>
                </a:extLst>
              </p:cNvPr>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8;p22">
                <a:extLst>
                  <a:ext uri="{FF2B5EF4-FFF2-40B4-BE49-F238E27FC236}">
                    <a16:creationId xmlns:a16="http://schemas.microsoft.com/office/drawing/2014/main" id="{CDD26E90-E9F1-C9EE-FBC8-EC9F9E7274AC}"/>
                  </a:ext>
                </a:extLst>
              </p:cNvPr>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9;p22">
                <a:extLst>
                  <a:ext uri="{FF2B5EF4-FFF2-40B4-BE49-F238E27FC236}">
                    <a16:creationId xmlns:a16="http://schemas.microsoft.com/office/drawing/2014/main" id="{B9DBD6C0-E66A-2285-F1D2-C8A9AD13027A}"/>
                  </a:ext>
                </a:extLst>
              </p:cNvPr>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73" name="Google Shape;180;p22">
                <a:extLst>
                  <a:ext uri="{FF2B5EF4-FFF2-40B4-BE49-F238E27FC236}">
                    <a16:creationId xmlns:a16="http://schemas.microsoft.com/office/drawing/2014/main" id="{B605A99B-A9A5-4BA0-BC38-FA2F42A24319}"/>
                  </a:ext>
                </a:extLst>
              </p:cNvPr>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1;p22">
                <a:extLst>
                  <a:ext uri="{FF2B5EF4-FFF2-40B4-BE49-F238E27FC236}">
                    <a16:creationId xmlns:a16="http://schemas.microsoft.com/office/drawing/2014/main" id="{4B236F27-966C-C829-7DDD-9130EBA84924}"/>
                  </a:ext>
                </a:extLst>
              </p:cNvPr>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2;p22">
                <a:extLst>
                  <a:ext uri="{FF2B5EF4-FFF2-40B4-BE49-F238E27FC236}">
                    <a16:creationId xmlns:a16="http://schemas.microsoft.com/office/drawing/2014/main" id="{603C1EDF-FF23-B2FA-D8EA-1E1ACE1467ED}"/>
                  </a:ext>
                </a:extLst>
              </p:cNvPr>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3;p22">
                <a:extLst>
                  <a:ext uri="{FF2B5EF4-FFF2-40B4-BE49-F238E27FC236}">
                    <a16:creationId xmlns:a16="http://schemas.microsoft.com/office/drawing/2014/main" id="{2ADCE392-E737-41F5-627C-13C332BAC56E}"/>
                  </a:ext>
                </a:extLst>
              </p:cNvPr>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4;p22">
                <a:extLst>
                  <a:ext uri="{FF2B5EF4-FFF2-40B4-BE49-F238E27FC236}">
                    <a16:creationId xmlns:a16="http://schemas.microsoft.com/office/drawing/2014/main" id="{FE06B23F-2C62-8519-F857-693F49FC62AB}"/>
                  </a:ext>
                </a:extLst>
              </p:cNvPr>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5;p22">
                <a:extLst>
                  <a:ext uri="{FF2B5EF4-FFF2-40B4-BE49-F238E27FC236}">
                    <a16:creationId xmlns:a16="http://schemas.microsoft.com/office/drawing/2014/main" id="{6DAF8423-1420-A378-6FD3-D6A2576DF080}"/>
                  </a:ext>
                </a:extLst>
              </p:cNvPr>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6;p22">
                <a:extLst>
                  <a:ext uri="{FF2B5EF4-FFF2-40B4-BE49-F238E27FC236}">
                    <a16:creationId xmlns:a16="http://schemas.microsoft.com/office/drawing/2014/main" id="{291700EA-4DE6-0819-D35E-372879A42D6F}"/>
                  </a:ext>
                </a:extLst>
              </p:cNvPr>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7;p22">
                <a:extLst>
                  <a:ext uri="{FF2B5EF4-FFF2-40B4-BE49-F238E27FC236}">
                    <a16:creationId xmlns:a16="http://schemas.microsoft.com/office/drawing/2014/main" id="{2236EC65-4193-7686-1CF9-4927C3EFCA42}"/>
                  </a:ext>
                </a:extLst>
              </p:cNvPr>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8;p22">
                <a:extLst>
                  <a:ext uri="{FF2B5EF4-FFF2-40B4-BE49-F238E27FC236}">
                    <a16:creationId xmlns:a16="http://schemas.microsoft.com/office/drawing/2014/main" id="{9434E96B-D08D-2820-E5EE-2BF194A75DA8}"/>
                  </a:ext>
                </a:extLst>
              </p:cNvPr>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9;p22">
                <a:extLst>
                  <a:ext uri="{FF2B5EF4-FFF2-40B4-BE49-F238E27FC236}">
                    <a16:creationId xmlns:a16="http://schemas.microsoft.com/office/drawing/2014/main" id="{1FEE6475-2C92-0765-9E6B-2C419E488175}"/>
                  </a:ext>
                </a:extLst>
              </p:cNvPr>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0;p22">
                <a:extLst>
                  <a:ext uri="{FF2B5EF4-FFF2-40B4-BE49-F238E27FC236}">
                    <a16:creationId xmlns:a16="http://schemas.microsoft.com/office/drawing/2014/main" id="{FC1D9FA8-82E0-31BD-583F-F655FB784769}"/>
                  </a:ext>
                </a:extLst>
              </p:cNvPr>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1;p22">
                <a:extLst>
                  <a:ext uri="{FF2B5EF4-FFF2-40B4-BE49-F238E27FC236}">
                    <a16:creationId xmlns:a16="http://schemas.microsoft.com/office/drawing/2014/main" id="{974DCCB0-A696-352E-AB7E-90C44C8901F7}"/>
                  </a:ext>
                </a:extLst>
              </p:cNvPr>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2;p22">
                <a:extLst>
                  <a:ext uri="{FF2B5EF4-FFF2-40B4-BE49-F238E27FC236}">
                    <a16:creationId xmlns:a16="http://schemas.microsoft.com/office/drawing/2014/main" id="{AB659095-1EEA-A239-072A-CA9578BE324C}"/>
                  </a:ext>
                </a:extLst>
              </p:cNvPr>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3;p22">
                <a:extLst>
                  <a:ext uri="{FF2B5EF4-FFF2-40B4-BE49-F238E27FC236}">
                    <a16:creationId xmlns:a16="http://schemas.microsoft.com/office/drawing/2014/main" id="{61D6CCD3-75E7-882E-BC82-E3EF7DAB9977}"/>
                  </a:ext>
                </a:extLst>
              </p:cNvPr>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4;p22">
                <a:extLst>
                  <a:ext uri="{FF2B5EF4-FFF2-40B4-BE49-F238E27FC236}">
                    <a16:creationId xmlns:a16="http://schemas.microsoft.com/office/drawing/2014/main" id="{63B28942-49A7-4F29-11E7-CBD86E710A6F}"/>
                  </a:ext>
                </a:extLst>
              </p:cNvPr>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5;p22">
                <a:extLst>
                  <a:ext uri="{FF2B5EF4-FFF2-40B4-BE49-F238E27FC236}">
                    <a16:creationId xmlns:a16="http://schemas.microsoft.com/office/drawing/2014/main" id="{05DEE9E4-24DA-806B-E2DB-73A0D92452B9}"/>
                  </a:ext>
                </a:extLst>
              </p:cNvPr>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6;p22">
                <a:extLst>
                  <a:ext uri="{FF2B5EF4-FFF2-40B4-BE49-F238E27FC236}">
                    <a16:creationId xmlns:a16="http://schemas.microsoft.com/office/drawing/2014/main" id="{F86CF39C-35EE-9398-9BF8-EE5E61902A10}"/>
                  </a:ext>
                </a:extLst>
              </p:cNvPr>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7;p22">
                <a:extLst>
                  <a:ext uri="{FF2B5EF4-FFF2-40B4-BE49-F238E27FC236}">
                    <a16:creationId xmlns:a16="http://schemas.microsoft.com/office/drawing/2014/main" id="{4078C67D-6EDE-148E-30D5-7E562A4E60F3}"/>
                  </a:ext>
                </a:extLst>
              </p:cNvPr>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8;p22">
                <a:extLst>
                  <a:ext uri="{FF2B5EF4-FFF2-40B4-BE49-F238E27FC236}">
                    <a16:creationId xmlns:a16="http://schemas.microsoft.com/office/drawing/2014/main" id="{0E255F3B-6B04-B950-9586-7CECDD635D60}"/>
                  </a:ext>
                </a:extLst>
              </p:cNvPr>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99;p22">
                <a:extLst>
                  <a:ext uri="{FF2B5EF4-FFF2-40B4-BE49-F238E27FC236}">
                    <a16:creationId xmlns:a16="http://schemas.microsoft.com/office/drawing/2014/main" id="{F2FE8E86-D30F-39F2-ABAC-5741FB26802A}"/>
                  </a:ext>
                </a:extLst>
              </p:cNvPr>
              <p:cNvSpPr/>
              <p:nvPr/>
            </p:nvSpPr>
            <p:spPr>
              <a:xfrm>
                <a:off x="3867706" y="3617626"/>
                <a:ext cx="24" cy="24"/>
              </a:xfrm>
              <a:custGeom>
                <a:avLst/>
                <a:gdLst/>
                <a:ahLst/>
                <a:cxnLst/>
                <a:rect l="l" t="t" r="r" b="b"/>
                <a:pathLst>
                  <a:path w="1" h="1" extrusionOk="0">
                    <a:moveTo>
                      <a:pt x="0" y="0"/>
                    </a:move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0;p22">
                <a:extLst>
                  <a:ext uri="{FF2B5EF4-FFF2-40B4-BE49-F238E27FC236}">
                    <a16:creationId xmlns:a16="http://schemas.microsoft.com/office/drawing/2014/main" id="{3B8FC5CE-3F6D-673B-5451-95E240B11477}"/>
                  </a:ext>
                </a:extLst>
              </p:cNvPr>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1;p22">
                <a:extLst>
                  <a:ext uri="{FF2B5EF4-FFF2-40B4-BE49-F238E27FC236}">
                    <a16:creationId xmlns:a16="http://schemas.microsoft.com/office/drawing/2014/main" id="{B87819FE-EA6D-EFA1-CC2E-CB7A730F9E11}"/>
                  </a:ext>
                </a:extLst>
              </p:cNvPr>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2;p22">
                <a:extLst>
                  <a:ext uri="{FF2B5EF4-FFF2-40B4-BE49-F238E27FC236}">
                    <a16:creationId xmlns:a16="http://schemas.microsoft.com/office/drawing/2014/main" id="{A906DF19-D7A7-6F57-668B-728E61B98602}"/>
                  </a:ext>
                </a:extLst>
              </p:cNvPr>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3;p22">
                <a:extLst>
                  <a:ext uri="{FF2B5EF4-FFF2-40B4-BE49-F238E27FC236}">
                    <a16:creationId xmlns:a16="http://schemas.microsoft.com/office/drawing/2014/main" id="{FF9521EA-9AAD-B8B6-852A-90D6CBE0CE1E}"/>
                  </a:ext>
                </a:extLst>
              </p:cNvPr>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4;p22">
                <a:extLst>
                  <a:ext uri="{FF2B5EF4-FFF2-40B4-BE49-F238E27FC236}">
                    <a16:creationId xmlns:a16="http://schemas.microsoft.com/office/drawing/2014/main" id="{103122AD-C7D7-644C-A3DE-F0CC79B5FD75}"/>
                  </a:ext>
                </a:extLst>
              </p:cNvPr>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5;p22">
                <a:extLst>
                  <a:ext uri="{FF2B5EF4-FFF2-40B4-BE49-F238E27FC236}">
                    <a16:creationId xmlns:a16="http://schemas.microsoft.com/office/drawing/2014/main" id="{EC78F856-AFD3-2E73-AB11-31DC8903990C}"/>
                  </a:ext>
                </a:extLst>
              </p:cNvPr>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6;p22">
                <a:extLst>
                  <a:ext uri="{FF2B5EF4-FFF2-40B4-BE49-F238E27FC236}">
                    <a16:creationId xmlns:a16="http://schemas.microsoft.com/office/drawing/2014/main" id="{723DF1FD-F15B-AB09-CC9E-CE0990AF6A4C}"/>
                  </a:ext>
                </a:extLst>
              </p:cNvPr>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7;p22">
                <a:extLst>
                  <a:ext uri="{FF2B5EF4-FFF2-40B4-BE49-F238E27FC236}">
                    <a16:creationId xmlns:a16="http://schemas.microsoft.com/office/drawing/2014/main" id="{87B1C6E5-5A76-5489-E651-407049D32CD4}"/>
                  </a:ext>
                </a:extLst>
              </p:cNvPr>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1" name="Google Shape;208;p22">
                <a:extLst>
                  <a:ext uri="{FF2B5EF4-FFF2-40B4-BE49-F238E27FC236}">
                    <a16:creationId xmlns:a16="http://schemas.microsoft.com/office/drawing/2014/main" id="{7F6B1C26-E6AA-9117-2F8F-B5AB8A4B2299}"/>
                  </a:ext>
                </a:extLst>
              </p:cNvPr>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9;p22">
                <a:extLst>
                  <a:ext uri="{FF2B5EF4-FFF2-40B4-BE49-F238E27FC236}">
                    <a16:creationId xmlns:a16="http://schemas.microsoft.com/office/drawing/2014/main" id="{3A1A1813-B54F-FA4C-E02F-17168E8D0899}"/>
                  </a:ext>
                </a:extLst>
              </p:cNvPr>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0;p22">
                <a:extLst>
                  <a:ext uri="{FF2B5EF4-FFF2-40B4-BE49-F238E27FC236}">
                    <a16:creationId xmlns:a16="http://schemas.microsoft.com/office/drawing/2014/main" id="{94E1A1C7-A717-A686-B3AD-89F34A69182B}"/>
                  </a:ext>
                </a:extLst>
              </p:cNvPr>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1;p22">
                <a:extLst>
                  <a:ext uri="{FF2B5EF4-FFF2-40B4-BE49-F238E27FC236}">
                    <a16:creationId xmlns:a16="http://schemas.microsoft.com/office/drawing/2014/main" id="{D092C0B9-C461-7A06-6817-E0F4DE5DD01D}"/>
                  </a:ext>
                </a:extLst>
              </p:cNvPr>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2;p22">
                <a:extLst>
                  <a:ext uri="{FF2B5EF4-FFF2-40B4-BE49-F238E27FC236}">
                    <a16:creationId xmlns:a16="http://schemas.microsoft.com/office/drawing/2014/main" id="{11F21654-3BD1-ACF7-8798-F8ED9A108489}"/>
                  </a:ext>
                </a:extLst>
              </p:cNvPr>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p22">
                <a:extLst>
                  <a:ext uri="{FF2B5EF4-FFF2-40B4-BE49-F238E27FC236}">
                    <a16:creationId xmlns:a16="http://schemas.microsoft.com/office/drawing/2014/main" id="{B89A829B-4FAE-17AD-AFE0-884BB9A7867C}"/>
                  </a:ext>
                </a:extLst>
              </p:cNvPr>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 name="Rectangle 106">
            <a:extLst>
              <a:ext uri="{FF2B5EF4-FFF2-40B4-BE49-F238E27FC236}">
                <a16:creationId xmlns:a16="http://schemas.microsoft.com/office/drawing/2014/main" id="{D2AD2DEE-813B-B233-2FE6-1D9D98F75EA6}"/>
              </a:ext>
            </a:extLst>
          </p:cNvPr>
          <p:cNvSpPr/>
          <p:nvPr/>
        </p:nvSpPr>
        <p:spPr>
          <a:xfrm>
            <a:off x="5805866" y="902208"/>
            <a:ext cx="3338134" cy="3285421"/>
          </a:xfrm>
          <a:prstGeom prst="rect">
            <a:avLst/>
          </a:prstGeom>
          <a:gradFill flip="none" rotWithShape="1">
            <a:gsLst>
              <a:gs pos="0">
                <a:srgbClr val="0CD6B0"/>
              </a:gs>
              <a:gs pos="100000">
                <a:srgbClr val="FFFF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0" name="TextBox 109">
            <a:extLst>
              <a:ext uri="{FF2B5EF4-FFF2-40B4-BE49-F238E27FC236}">
                <a16:creationId xmlns:a16="http://schemas.microsoft.com/office/drawing/2014/main" id="{1DD446F9-210F-D7A2-1C73-5E8173ED154A}"/>
              </a:ext>
            </a:extLst>
          </p:cNvPr>
          <p:cNvSpPr txBox="1"/>
          <p:nvPr/>
        </p:nvSpPr>
        <p:spPr>
          <a:xfrm>
            <a:off x="5875566" y="1478805"/>
            <a:ext cx="3338133" cy="1015663"/>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3000" b="1" spc="300" dirty="0">
                <a:solidFill>
                  <a:srgbClr val="0E2A47"/>
                </a:solidFill>
                <a:effectLst>
                  <a:outerShdw blurRad="38100" dist="38100" dir="2700000" algn="tl">
                    <a:srgbClr val="000000">
                      <a:alpha val="43137"/>
                    </a:srgbClr>
                  </a:outerShdw>
                </a:effectLst>
                <a:latin typeface="Stencil" panose="040409050D0802020404" pitchFamily="82" charset="0"/>
                <a:ea typeface="Cambria" panose="02040503050406030204" pitchFamily="18" charset="0"/>
              </a:rPr>
              <a:t>Thank you so much !</a:t>
            </a:r>
          </a:p>
        </p:txBody>
      </p:sp>
      <p:sp>
        <p:nvSpPr>
          <p:cNvPr id="114" name="Oval 113">
            <a:extLst>
              <a:ext uri="{FF2B5EF4-FFF2-40B4-BE49-F238E27FC236}">
                <a16:creationId xmlns:a16="http://schemas.microsoft.com/office/drawing/2014/main" id="{DC2C4CDF-BB71-47CE-BAE1-778D928F707E}"/>
              </a:ext>
            </a:extLst>
          </p:cNvPr>
          <p:cNvSpPr/>
          <p:nvPr/>
        </p:nvSpPr>
        <p:spPr>
          <a:xfrm>
            <a:off x="6190505" y="2530943"/>
            <a:ext cx="1211794" cy="121179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0275EE4-C0DF-4FA6-BB5C-0F797E9557A6}"/>
              </a:ext>
            </a:extLst>
          </p:cNvPr>
          <p:cNvSpPr/>
          <p:nvPr/>
        </p:nvSpPr>
        <p:spPr>
          <a:xfrm>
            <a:off x="7552414" y="2544918"/>
            <a:ext cx="1211794" cy="1211794"/>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9235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barn(inVertical)">
                                      <p:cBhvr>
                                        <p:cTn id="7" dur="500"/>
                                        <p:tgtEl>
                                          <p:spTgt spid="1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barn(inVertical)">
                                      <p:cBhvr>
                                        <p:cTn id="10" dur="500"/>
                                        <p:tgtEl>
                                          <p:spTgt spid="1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barn(inVertical)">
                                      <p:cBhvr>
                                        <p:cTn id="1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4" grpId="0" animBg="1"/>
      <p:bldP spid="1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19" name="Google Shape;228;p23">
            <a:extLst>
              <a:ext uri="{FF2B5EF4-FFF2-40B4-BE49-F238E27FC236}">
                <a16:creationId xmlns:a16="http://schemas.microsoft.com/office/drawing/2014/main" id="{984365FE-027D-9046-8D1F-B9481F1BF360}"/>
              </a:ext>
            </a:extLst>
          </p:cNvPr>
          <p:cNvSpPr txBox="1">
            <a:spLocks/>
          </p:cNvSpPr>
          <p:nvPr/>
        </p:nvSpPr>
        <p:spPr>
          <a:xfrm>
            <a:off x="2901885" y="1475095"/>
            <a:ext cx="653236" cy="4181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algn="ctr"/>
            <a:r>
              <a:rPr lang="es" b="1" dirty="0">
                <a:solidFill>
                  <a:schemeClr val="accent1"/>
                </a:solidFill>
                <a:latin typeface="Cambria" panose="02040503050406030204" pitchFamily="18" charset="0"/>
                <a:ea typeface="Cambria" panose="02040503050406030204" pitchFamily="18" charset="0"/>
              </a:rPr>
              <a:t>01</a:t>
            </a:r>
          </a:p>
        </p:txBody>
      </p:sp>
      <p:sp>
        <p:nvSpPr>
          <p:cNvPr id="218" name="Google Shape;218;p23"/>
          <p:cNvSpPr txBox="1">
            <a:spLocks noGrp="1"/>
          </p:cNvSpPr>
          <p:nvPr>
            <p:ph type="ctrTitle"/>
          </p:nvPr>
        </p:nvSpPr>
        <p:spPr>
          <a:xfrm>
            <a:off x="311700" y="33514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spc="300" dirty="0">
                <a:solidFill>
                  <a:srgbClr val="FFFF00"/>
                </a:solidFill>
                <a:latin typeface="Cambria" panose="02040503050406030204" pitchFamily="18" charset="0"/>
                <a:ea typeface="Cambria" panose="02040503050406030204" pitchFamily="18" charset="0"/>
              </a:rPr>
              <a:t>TABLE OF CONTENTS</a:t>
            </a:r>
            <a:endParaRPr b="1" spc="300" dirty="0">
              <a:solidFill>
                <a:srgbClr val="FFFF00"/>
              </a:solidFill>
              <a:latin typeface="Cambria" panose="02040503050406030204" pitchFamily="18" charset="0"/>
              <a:ea typeface="Cambria" panose="02040503050406030204" pitchFamily="18" charset="0"/>
            </a:endParaRPr>
          </a:p>
        </p:txBody>
      </p:sp>
      <p:sp>
        <p:nvSpPr>
          <p:cNvPr id="231" name="Google Shape;231;p23"/>
          <p:cNvSpPr txBox="1">
            <a:spLocks noGrp="1"/>
          </p:cNvSpPr>
          <p:nvPr>
            <p:ph type="ctrTitle" idx="16"/>
          </p:nvPr>
        </p:nvSpPr>
        <p:spPr>
          <a:xfrm>
            <a:off x="426720" y="1509879"/>
            <a:ext cx="2484516" cy="31923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sz="1800" b="1" spc="300" dirty="0">
                <a:latin typeface="Cambria" panose="02040503050406030204" pitchFamily="18" charset="0"/>
                <a:ea typeface="Cambria" panose="02040503050406030204" pitchFamily="18" charset="0"/>
              </a:rPr>
              <a:t>About The Team</a:t>
            </a:r>
            <a:endParaRPr sz="1800" b="1" spc="300" dirty="0">
              <a:latin typeface="Cambria" panose="02040503050406030204" pitchFamily="18" charset="0"/>
              <a:ea typeface="Cambria" panose="02040503050406030204" pitchFamily="18" charset="0"/>
            </a:endParaRPr>
          </a:p>
        </p:txBody>
      </p:sp>
      <p:sp>
        <p:nvSpPr>
          <p:cNvPr id="237" name="Google Shape;237;p23"/>
          <p:cNvSpPr/>
          <p:nvPr/>
        </p:nvSpPr>
        <p:spPr>
          <a:xfrm>
            <a:off x="3584459" y="343926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0A4D51E0-6A2B-3EF7-1B35-628BE642ABA8}"/>
              </a:ext>
            </a:extLst>
          </p:cNvPr>
          <p:cNvGrpSpPr/>
          <p:nvPr/>
        </p:nvGrpSpPr>
        <p:grpSpPr>
          <a:xfrm>
            <a:off x="3597855" y="1417680"/>
            <a:ext cx="428915" cy="426116"/>
            <a:chOff x="725750" y="1719640"/>
            <a:chExt cx="428915" cy="426116"/>
          </a:xfrm>
          <a:solidFill>
            <a:srgbClr val="FFFF00"/>
          </a:solidFill>
        </p:grpSpPr>
        <p:sp>
          <p:nvSpPr>
            <p:cNvPr id="239" name="Google Shape;239;p23"/>
            <p:cNvSpPr/>
            <p:nvPr/>
          </p:nvSpPr>
          <p:spPr>
            <a:xfrm>
              <a:off x="787122" y="1954958"/>
              <a:ext cx="41590" cy="55560"/>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862882" y="2044307"/>
              <a:ext cx="57120" cy="41709"/>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775474" y="1978754"/>
              <a:ext cx="123161" cy="117385"/>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725750" y="1856331"/>
              <a:ext cx="115777" cy="86502"/>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930876" y="2032659"/>
              <a:ext cx="89754" cy="113097"/>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960401" y="1834321"/>
              <a:ext cx="81988" cy="747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1049750" y="1719640"/>
              <a:ext cx="104915" cy="103236"/>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822483" y="1739720"/>
              <a:ext cx="312364" cy="311589"/>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57" name="Google Shape;257;p23"/>
          <p:cNvCxnSpPr>
            <a:cxnSpLocks/>
          </p:cNvCxnSpPr>
          <p:nvPr/>
        </p:nvCxnSpPr>
        <p:spPr>
          <a:xfrm>
            <a:off x="311700" y="965822"/>
            <a:ext cx="8173915" cy="0"/>
          </a:xfrm>
          <a:prstGeom prst="straightConnector1">
            <a:avLst/>
          </a:prstGeom>
          <a:noFill/>
          <a:ln w="9525" cap="flat" cmpd="sng">
            <a:solidFill>
              <a:srgbClr val="48FFD5"/>
            </a:solidFill>
            <a:prstDash val="solid"/>
            <a:round/>
            <a:headEnd type="none" w="med" len="med"/>
            <a:tailEnd type="none" w="med" len="med"/>
          </a:ln>
        </p:spPr>
      </p:cxnSp>
      <p:grpSp>
        <p:nvGrpSpPr>
          <p:cNvPr id="29" name="Google Shape;8656;p58">
            <a:extLst>
              <a:ext uri="{FF2B5EF4-FFF2-40B4-BE49-F238E27FC236}">
                <a16:creationId xmlns:a16="http://schemas.microsoft.com/office/drawing/2014/main" id="{5327B0BD-22A3-209D-6602-37750E5A2DAA}"/>
              </a:ext>
            </a:extLst>
          </p:cNvPr>
          <p:cNvGrpSpPr/>
          <p:nvPr/>
        </p:nvGrpSpPr>
        <p:grpSpPr>
          <a:xfrm>
            <a:off x="3640409" y="2765101"/>
            <a:ext cx="442373" cy="420775"/>
            <a:chOff x="-6690625" y="3631325"/>
            <a:chExt cx="307225" cy="292225"/>
          </a:xfrm>
          <a:solidFill>
            <a:srgbClr val="FFFF00"/>
          </a:solidFill>
        </p:grpSpPr>
        <p:sp>
          <p:nvSpPr>
            <p:cNvPr id="30" name="Google Shape;8657;p58">
              <a:extLst>
                <a:ext uri="{FF2B5EF4-FFF2-40B4-BE49-F238E27FC236}">
                  <a16:creationId xmlns:a16="http://schemas.microsoft.com/office/drawing/2014/main" id="{BC69D1C5-7F26-DD5B-0373-09A746DF96DD}"/>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8658;p58">
              <a:extLst>
                <a:ext uri="{FF2B5EF4-FFF2-40B4-BE49-F238E27FC236}">
                  <a16:creationId xmlns:a16="http://schemas.microsoft.com/office/drawing/2014/main" id="{2FD7AD14-BDB6-5C78-0163-CF2495BD78B6}"/>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59;p58">
              <a:extLst>
                <a:ext uri="{FF2B5EF4-FFF2-40B4-BE49-F238E27FC236}">
                  <a16:creationId xmlns:a16="http://schemas.microsoft.com/office/drawing/2014/main" id="{151D0C3A-1C8C-DC3D-2F70-9C9D3385C967}"/>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60;p58">
              <a:extLst>
                <a:ext uri="{FF2B5EF4-FFF2-40B4-BE49-F238E27FC236}">
                  <a16:creationId xmlns:a16="http://schemas.microsoft.com/office/drawing/2014/main" id="{FCE9489F-6D58-EC8E-4E79-8FC7A68AC304}"/>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61;p58">
              <a:extLst>
                <a:ext uri="{FF2B5EF4-FFF2-40B4-BE49-F238E27FC236}">
                  <a16:creationId xmlns:a16="http://schemas.microsoft.com/office/drawing/2014/main" id="{BED0F177-61D4-9D04-C84E-856D57585809}"/>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004;p56">
            <a:extLst>
              <a:ext uri="{FF2B5EF4-FFF2-40B4-BE49-F238E27FC236}">
                <a16:creationId xmlns:a16="http://schemas.microsoft.com/office/drawing/2014/main" id="{D7BC7BFF-9336-2044-9E58-43A15043BC0B}"/>
              </a:ext>
            </a:extLst>
          </p:cNvPr>
          <p:cNvGrpSpPr/>
          <p:nvPr/>
        </p:nvGrpSpPr>
        <p:grpSpPr>
          <a:xfrm>
            <a:off x="3661360" y="4124155"/>
            <a:ext cx="354341" cy="354341"/>
            <a:chOff x="-49027775" y="3183175"/>
            <a:chExt cx="299325" cy="299325"/>
          </a:xfrm>
          <a:solidFill>
            <a:srgbClr val="FFFF00"/>
          </a:solidFill>
        </p:grpSpPr>
        <p:sp>
          <p:nvSpPr>
            <p:cNvPr id="43" name="Google Shape;8005;p56">
              <a:extLst>
                <a:ext uri="{FF2B5EF4-FFF2-40B4-BE49-F238E27FC236}">
                  <a16:creationId xmlns:a16="http://schemas.microsoft.com/office/drawing/2014/main" id="{29008C34-AFCA-FFB8-A390-3251AADE016D}"/>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06;p56">
              <a:extLst>
                <a:ext uri="{FF2B5EF4-FFF2-40B4-BE49-F238E27FC236}">
                  <a16:creationId xmlns:a16="http://schemas.microsoft.com/office/drawing/2014/main" id="{3C1E75ED-37F2-BA62-0631-1006461CBFB1}"/>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07;p56">
              <a:extLst>
                <a:ext uri="{FF2B5EF4-FFF2-40B4-BE49-F238E27FC236}">
                  <a16:creationId xmlns:a16="http://schemas.microsoft.com/office/drawing/2014/main" id="{E8985AD3-B612-9562-A120-F1946FC20B6B}"/>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08;p56">
              <a:extLst>
                <a:ext uri="{FF2B5EF4-FFF2-40B4-BE49-F238E27FC236}">
                  <a16:creationId xmlns:a16="http://schemas.microsoft.com/office/drawing/2014/main" id="{2DAC673C-BC27-6518-216A-FC99FB9E5DBA}"/>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230;p23">
            <a:extLst>
              <a:ext uri="{FF2B5EF4-FFF2-40B4-BE49-F238E27FC236}">
                <a16:creationId xmlns:a16="http://schemas.microsoft.com/office/drawing/2014/main" id="{1647B8F1-013E-6326-8B60-AE242820FAA1}"/>
              </a:ext>
            </a:extLst>
          </p:cNvPr>
          <p:cNvSpPr txBox="1">
            <a:spLocks/>
          </p:cNvSpPr>
          <p:nvPr/>
        </p:nvSpPr>
        <p:spPr>
          <a:xfrm>
            <a:off x="5379758" y="1303424"/>
            <a:ext cx="11769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b="1" dirty="0">
                <a:solidFill>
                  <a:schemeClr val="accent1"/>
                </a:solidFill>
                <a:latin typeface="Cambria" panose="02040503050406030204" pitchFamily="18" charset="0"/>
                <a:ea typeface="Cambria" panose="02040503050406030204" pitchFamily="18" charset="0"/>
              </a:rPr>
              <a:t>06</a:t>
            </a:r>
          </a:p>
        </p:txBody>
      </p:sp>
      <p:sp>
        <p:nvSpPr>
          <p:cNvPr id="192" name="Google Shape;231;p23">
            <a:extLst>
              <a:ext uri="{FF2B5EF4-FFF2-40B4-BE49-F238E27FC236}">
                <a16:creationId xmlns:a16="http://schemas.microsoft.com/office/drawing/2014/main" id="{5E78FA8E-BE04-69AB-855D-DE200583925F}"/>
              </a:ext>
            </a:extLst>
          </p:cNvPr>
          <p:cNvSpPr txBox="1">
            <a:spLocks/>
          </p:cNvSpPr>
          <p:nvPr/>
        </p:nvSpPr>
        <p:spPr>
          <a:xfrm>
            <a:off x="5919037" y="1333969"/>
            <a:ext cx="3041585" cy="6672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lgn="l"/>
            <a:r>
              <a:rPr lang="en-US" sz="1800" b="1" spc="300" dirty="0">
                <a:solidFill>
                  <a:schemeClr val="bg1"/>
                </a:solidFill>
                <a:latin typeface="Cambria" panose="02040503050406030204" pitchFamily="18" charset="0"/>
                <a:ea typeface="Cambria" panose="02040503050406030204" pitchFamily="18" charset="0"/>
              </a:rPr>
              <a:t>Entity-Relationship (ER) Diagram</a:t>
            </a:r>
          </a:p>
        </p:txBody>
      </p:sp>
      <p:grpSp>
        <p:nvGrpSpPr>
          <p:cNvPr id="193" name="Google Shape;8004;p56">
            <a:extLst>
              <a:ext uri="{FF2B5EF4-FFF2-40B4-BE49-F238E27FC236}">
                <a16:creationId xmlns:a16="http://schemas.microsoft.com/office/drawing/2014/main" id="{DF2444F9-81F7-8A56-733D-733654D36146}"/>
              </a:ext>
            </a:extLst>
          </p:cNvPr>
          <p:cNvGrpSpPr/>
          <p:nvPr/>
        </p:nvGrpSpPr>
        <p:grpSpPr>
          <a:xfrm>
            <a:off x="4838939" y="1443639"/>
            <a:ext cx="354341" cy="354341"/>
            <a:chOff x="-49027775" y="3183175"/>
            <a:chExt cx="299325" cy="299325"/>
          </a:xfrm>
          <a:solidFill>
            <a:srgbClr val="FFFF00"/>
          </a:solidFill>
        </p:grpSpPr>
        <p:sp>
          <p:nvSpPr>
            <p:cNvPr id="194" name="Google Shape;8005;p56">
              <a:extLst>
                <a:ext uri="{FF2B5EF4-FFF2-40B4-BE49-F238E27FC236}">
                  <a16:creationId xmlns:a16="http://schemas.microsoft.com/office/drawing/2014/main" id="{A6D24242-2D30-AFFA-211C-7B5A1F828307}"/>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006;p56">
              <a:extLst>
                <a:ext uri="{FF2B5EF4-FFF2-40B4-BE49-F238E27FC236}">
                  <a16:creationId xmlns:a16="http://schemas.microsoft.com/office/drawing/2014/main" id="{11475C50-1975-8136-00D9-71131656456A}"/>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007;p56">
              <a:extLst>
                <a:ext uri="{FF2B5EF4-FFF2-40B4-BE49-F238E27FC236}">
                  <a16:creationId xmlns:a16="http://schemas.microsoft.com/office/drawing/2014/main" id="{96157C1A-81B4-7DC0-A6AB-01095F085687}"/>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008;p56">
              <a:extLst>
                <a:ext uri="{FF2B5EF4-FFF2-40B4-BE49-F238E27FC236}">
                  <a16:creationId xmlns:a16="http://schemas.microsoft.com/office/drawing/2014/main" id="{B6F88BEB-F096-C71A-AD27-26AF1083166C}"/>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230;p23">
            <a:extLst>
              <a:ext uri="{FF2B5EF4-FFF2-40B4-BE49-F238E27FC236}">
                <a16:creationId xmlns:a16="http://schemas.microsoft.com/office/drawing/2014/main" id="{186B822E-3A45-059A-9B92-3B6D3E4E2C32}"/>
              </a:ext>
            </a:extLst>
          </p:cNvPr>
          <p:cNvSpPr txBox="1">
            <a:spLocks/>
          </p:cNvSpPr>
          <p:nvPr/>
        </p:nvSpPr>
        <p:spPr>
          <a:xfrm>
            <a:off x="5403764" y="2135851"/>
            <a:ext cx="567478" cy="4556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b="1" dirty="0">
                <a:solidFill>
                  <a:schemeClr val="accent1"/>
                </a:solidFill>
                <a:latin typeface="Cambria" panose="02040503050406030204" pitchFamily="18" charset="0"/>
                <a:ea typeface="Cambria" panose="02040503050406030204" pitchFamily="18" charset="0"/>
              </a:rPr>
              <a:t>07</a:t>
            </a:r>
          </a:p>
        </p:txBody>
      </p:sp>
      <p:sp>
        <p:nvSpPr>
          <p:cNvPr id="199" name="Google Shape;231;p23">
            <a:extLst>
              <a:ext uri="{FF2B5EF4-FFF2-40B4-BE49-F238E27FC236}">
                <a16:creationId xmlns:a16="http://schemas.microsoft.com/office/drawing/2014/main" id="{A7628DAF-F7D3-4BC5-3308-A0C246851061}"/>
              </a:ext>
            </a:extLst>
          </p:cNvPr>
          <p:cNvSpPr txBox="1">
            <a:spLocks/>
          </p:cNvSpPr>
          <p:nvPr/>
        </p:nvSpPr>
        <p:spPr>
          <a:xfrm>
            <a:off x="5919037" y="2228222"/>
            <a:ext cx="2791769" cy="3192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lgn="l"/>
            <a:r>
              <a:rPr lang="en-US" sz="1800" b="1" spc="300" dirty="0">
                <a:solidFill>
                  <a:schemeClr val="bg1"/>
                </a:solidFill>
                <a:latin typeface="Cambria" panose="02040503050406030204" pitchFamily="18" charset="0"/>
                <a:ea typeface="Cambria" panose="02040503050406030204" pitchFamily="18" charset="0"/>
              </a:rPr>
              <a:t>Use Case Diagram</a:t>
            </a:r>
          </a:p>
        </p:txBody>
      </p:sp>
      <p:grpSp>
        <p:nvGrpSpPr>
          <p:cNvPr id="200" name="Google Shape;8004;p56">
            <a:extLst>
              <a:ext uri="{FF2B5EF4-FFF2-40B4-BE49-F238E27FC236}">
                <a16:creationId xmlns:a16="http://schemas.microsoft.com/office/drawing/2014/main" id="{4EFEB458-E52C-964F-969C-86AA9D765866}"/>
              </a:ext>
            </a:extLst>
          </p:cNvPr>
          <p:cNvGrpSpPr/>
          <p:nvPr/>
        </p:nvGrpSpPr>
        <p:grpSpPr>
          <a:xfrm>
            <a:off x="4862945" y="2125088"/>
            <a:ext cx="354341" cy="354341"/>
            <a:chOff x="-49027775" y="3183175"/>
            <a:chExt cx="299325" cy="299325"/>
          </a:xfrm>
          <a:solidFill>
            <a:srgbClr val="FFFF00"/>
          </a:solidFill>
        </p:grpSpPr>
        <p:sp>
          <p:nvSpPr>
            <p:cNvPr id="201" name="Google Shape;8005;p56">
              <a:extLst>
                <a:ext uri="{FF2B5EF4-FFF2-40B4-BE49-F238E27FC236}">
                  <a16:creationId xmlns:a16="http://schemas.microsoft.com/office/drawing/2014/main" id="{3CBF8958-B1C0-8FEC-A619-D7935F855028}"/>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006;p56">
              <a:extLst>
                <a:ext uri="{FF2B5EF4-FFF2-40B4-BE49-F238E27FC236}">
                  <a16:creationId xmlns:a16="http://schemas.microsoft.com/office/drawing/2014/main" id="{ABA6A081-D4DE-A623-1C7A-4F692E913588}"/>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007;p56">
              <a:extLst>
                <a:ext uri="{FF2B5EF4-FFF2-40B4-BE49-F238E27FC236}">
                  <a16:creationId xmlns:a16="http://schemas.microsoft.com/office/drawing/2014/main" id="{FB7BEB74-33A7-3416-902A-5E53E3519028}"/>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008;p56">
              <a:extLst>
                <a:ext uri="{FF2B5EF4-FFF2-40B4-BE49-F238E27FC236}">
                  <a16:creationId xmlns:a16="http://schemas.microsoft.com/office/drawing/2014/main" id="{578BBEEC-FF6B-B6EF-F1D7-1D563B9284E5}"/>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30;p23">
            <a:extLst>
              <a:ext uri="{FF2B5EF4-FFF2-40B4-BE49-F238E27FC236}">
                <a16:creationId xmlns:a16="http://schemas.microsoft.com/office/drawing/2014/main" id="{0D28E7CB-FE04-7101-8C36-5EFE52045669}"/>
              </a:ext>
            </a:extLst>
          </p:cNvPr>
          <p:cNvSpPr txBox="1">
            <a:spLocks/>
          </p:cNvSpPr>
          <p:nvPr/>
        </p:nvSpPr>
        <p:spPr>
          <a:xfrm>
            <a:off x="5412255" y="2775862"/>
            <a:ext cx="567478" cy="4556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b="1" dirty="0">
                <a:solidFill>
                  <a:schemeClr val="accent1"/>
                </a:solidFill>
                <a:latin typeface="Cambria" panose="02040503050406030204" pitchFamily="18" charset="0"/>
                <a:ea typeface="Cambria" panose="02040503050406030204" pitchFamily="18" charset="0"/>
              </a:rPr>
              <a:t>08</a:t>
            </a:r>
          </a:p>
        </p:txBody>
      </p:sp>
      <p:sp>
        <p:nvSpPr>
          <p:cNvPr id="206" name="Google Shape;231;p23">
            <a:extLst>
              <a:ext uri="{FF2B5EF4-FFF2-40B4-BE49-F238E27FC236}">
                <a16:creationId xmlns:a16="http://schemas.microsoft.com/office/drawing/2014/main" id="{73C844F4-BF99-F978-611C-1A2CF1EF8107}"/>
              </a:ext>
            </a:extLst>
          </p:cNvPr>
          <p:cNvSpPr txBox="1">
            <a:spLocks/>
          </p:cNvSpPr>
          <p:nvPr/>
        </p:nvSpPr>
        <p:spPr>
          <a:xfrm>
            <a:off x="5850666" y="2885565"/>
            <a:ext cx="1738642" cy="3192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lgn="l"/>
            <a:r>
              <a:rPr lang="en-US" sz="1800" b="1" spc="300" dirty="0">
                <a:latin typeface="Cambria" panose="02040503050406030204" pitchFamily="18" charset="0"/>
                <a:ea typeface="Cambria" panose="02040503050406030204" pitchFamily="18" charset="0"/>
              </a:rPr>
              <a:t> Timeline</a:t>
            </a:r>
          </a:p>
        </p:txBody>
      </p:sp>
      <p:grpSp>
        <p:nvGrpSpPr>
          <p:cNvPr id="207" name="Google Shape;8004;p56">
            <a:extLst>
              <a:ext uri="{FF2B5EF4-FFF2-40B4-BE49-F238E27FC236}">
                <a16:creationId xmlns:a16="http://schemas.microsoft.com/office/drawing/2014/main" id="{ECB2929B-57AD-0CF9-949A-399132564AC7}"/>
              </a:ext>
            </a:extLst>
          </p:cNvPr>
          <p:cNvGrpSpPr/>
          <p:nvPr/>
        </p:nvGrpSpPr>
        <p:grpSpPr>
          <a:xfrm>
            <a:off x="4871436" y="2765101"/>
            <a:ext cx="354341" cy="354341"/>
            <a:chOff x="-49027775" y="3183175"/>
            <a:chExt cx="299325" cy="299325"/>
          </a:xfrm>
          <a:solidFill>
            <a:srgbClr val="FFFF00"/>
          </a:solidFill>
        </p:grpSpPr>
        <p:sp>
          <p:nvSpPr>
            <p:cNvPr id="208" name="Google Shape;8005;p56">
              <a:extLst>
                <a:ext uri="{FF2B5EF4-FFF2-40B4-BE49-F238E27FC236}">
                  <a16:creationId xmlns:a16="http://schemas.microsoft.com/office/drawing/2014/main" id="{AD68CD29-78A5-6F2B-F09F-02AE3D743A55}"/>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006;p56">
              <a:extLst>
                <a:ext uri="{FF2B5EF4-FFF2-40B4-BE49-F238E27FC236}">
                  <a16:creationId xmlns:a16="http://schemas.microsoft.com/office/drawing/2014/main" id="{211A1BE0-87CA-1C86-2F10-F3121000CDFF}"/>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007;p56">
              <a:extLst>
                <a:ext uri="{FF2B5EF4-FFF2-40B4-BE49-F238E27FC236}">
                  <a16:creationId xmlns:a16="http://schemas.microsoft.com/office/drawing/2014/main" id="{B3AC0201-F0DC-0A92-381B-1E5A6AAAE9C1}"/>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008;p56">
              <a:extLst>
                <a:ext uri="{FF2B5EF4-FFF2-40B4-BE49-F238E27FC236}">
                  <a16:creationId xmlns:a16="http://schemas.microsoft.com/office/drawing/2014/main" id="{CD647437-E0D0-609B-AF6F-D952FAADAB43}"/>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30;p23">
            <a:extLst>
              <a:ext uri="{FF2B5EF4-FFF2-40B4-BE49-F238E27FC236}">
                <a16:creationId xmlns:a16="http://schemas.microsoft.com/office/drawing/2014/main" id="{26AD1804-EBC7-38AD-A063-D5602ABD15AB}"/>
              </a:ext>
            </a:extLst>
          </p:cNvPr>
          <p:cNvSpPr txBox="1">
            <a:spLocks/>
          </p:cNvSpPr>
          <p:nvPr/>
        </p:nvSpPr>
        <p:spPr>
          <a:xfrm>
            <a:off x="5412255" y="3443132"/>
            <a:ext cx="567478" cy="4663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b="1" dirty="0">
                <a:solidFill>
                  <a:schemeClr val="accent1"/>
                </a:solidFill>
                <a:latin typeface="Cambria" panose="02040503050406030204" pitchFamily="18" charset="0"/>
                <a:ea typeface="Cambria" panose="02040503050406030204" pitchFamily="18" charset="0"/>
              </a:rPr>
              <a:t>09</a:t>
            </a:r>
          </a:p>
        </p:txBody>
      </p:sp>
      <p:sp>
        <p:nvSpPr>
          <p:cNvPr id="213" name="Google Shape;231;p23">
            <a:extLst>
              <a:ext uri="{FF2B5EF4-FFF2-40B4-BE49-F238E27FC236}">
                <a16:creationId xmlns:a16="http://schemas.microsoft.com/office/drawing/2014/main" id="{BB003340-6181-3665-5564-D18481541C6E}"/>
              </a:ext>
            </a:extLst>
          </p:cNvPr>
          <p:cNvSpPr txBox="1">
            <a:spLocks/>
          </p:cNvSpPr>
          <p:nvPr/>
        </p:nvSpPr>
        <p:spPr>
          <a:xfrm>
            <a:off x="5949532" y="3536430"/>
            <a:ext cx="2726899" cy="3192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lgn="l"/>
            <a:r>
              <a:rPr lang="en-US" sz="1800" b="1" spc="300" dirty="0">
                <a:latin typeface="Cambria" panose="02040503050406030204" pitchFamily="18" charset="0"/>
                <a:ea typeface="Cambria" panose="02040503050406030204" pitchFamily="18" charset="0"/>
              </a:rPr>
              <a:t> Timeline(clickup)</a:t>
            </a:r>
          </a:p>
        </p:txBody>
      </p:sp>
      <p:grpSp>
        <p:nvGrpSpPr>
          <p:cNvPr id="214" name="Google Shape;8004;p56">
            <a:extLst>
              <a:ext uri="{FF2B5EF4-FFF2-40B4-BE49-F238E27FC236}">
                <a16:creationId xmlns:a16="http://schemas.microsoft.com/office/drawing/2014/main" id="{5BC01F1E-A1EC-F45D-55F1-76B9EA2E1236}"/>
              </a:ext>
            </a:extLst>
          </p:cNvPr>
          <p:cNvGrpSpPr/>
          <p:nvPr/>
        </p:nvGrpSpPr>
        <p:grpSpPr>
          <a:xfrm>
            <a:off x="4871436" y="3443132"/>
            <a:ext cx="354341" cy="354341"/>
            <a:chOff x="-49027775" y="3183175"/>
            <a:chExt cx="299325" cy="299325"/>
          </a:xfrm>
          <a:solidFill>
            <a:srgbClr val="FFFF00"/>
          </a:solidFill>
        </p:grpSpPr>
        <p:sp>
          <p:nvSpPr>
            <p:cNvPr id="215" name="Google Shape;8005;p56">
              <a:extLst>
                <a:ext uri="{FF2B5EF4-FFF2-40B4-BE49-F238E27FC236}">
                  <a16:creationId xmlns:a16="http://schemas.microsoft.com/office/drawing/2014/main" id="{68E57E77-21FB-B8A2-7C34-63715B3B4265}"/>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006;p56">
              <a:extLst>
                <a:ext uri="{FF2B5EF4-FFF2-40B4-BE49-F238E27FC236}">
                  <a16:creationId xmlns:a16="http://schemas.microsoft.com/office/drawing/2014/main" id="{821B18C9-F93B-F0E7-4C9F-C992D7937D2D}"/>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007;p56">
              <a:extLst>
                <a:ext uri="{FF2B5EF4-FFF2-40B4-BE49-F238E27FC236}">
                  <a16:creationId xmlns:a16="http://schemas.microsoft.com/office/drawing/2014/main" id="{77DBD985-B6EC-5AF0-A17E-AE365616D07F}"/>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008;p56">
              <a:extLst>
                <a:ext uri="{FF2B5EF4-FFF2-40B4-BE49-F238E27FC236}">
                  <a16:creationId xmlns:a16="http://schemas.microsoft.com/office/drawing/2014/main" id="{34BB32CD-5F77-23AD-7867-15883CE25B53}"/>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30;p23">
            <a:extLst>
              <a:ext uri="{FF2B5EF4-FFF2-40B4-BE49-F238E27FC236}">
                <a16:creationId xmlns:a16="http://schemas.microsoft.com/office/drawing/2014/main" id="{BB60870B-1675-7441-6711-338A7AF6E1A7}"/>
              </a:ext>
            </a:extLst>
          </p:cNvPr>
          <p:cNvSpPr txBox="1">
            <a:spLocks/>
          </p:cNvSpPr>
          <p:nvPr/>
        </p:nvSpPr>
        <p:spPr>
          <a:xfrm>
            <a:off x="5403764" y="4079977"/>
            <a:ext cx="567478" cy="4943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b="1" dirty="0">
                <a:solidFill>
                  <a:schemeClr val="accent1"/>
                </a:solidFill>
                <a:latin typeface="Cambria" panose="02040503050406030204" pitchFamily="18" charset="0"/>
                <a:ea typeface="Cambria" panose="02040503050406030204" pitchFamily="18" charset="0"/>
              </a:rPr>
              <a:t>10</a:t>
            </a:r>
          </a:p>
        </p:txBody>
      </p:sp>
      <p:sp>
        <p:nvSpPr>
          <p:cNvPr id="260" name="Google Shape;231;p23">
            <a:extLst>
              <a:ext uri="{FF2B5EF4-FFF2-40B4-BE49-F238E27FC236}">
                <a16:creationId xmlns:a16="http://schemas.microsoft.com/office/drawing/2014/main" id="{6108847C-ABF7-F1A4-9192-92A26E33C61D}"/>
              </a:ext>
            </a:extLst>
          </p:cNvPr>
          <p:cNvSpPr txBox="1">
            <a:spLocks/>
          </p:cNvSpPr>
          <p:nvPr/>
        </p:nvSpPr>
        <p:spPr>
          <a:xfrm>
            <a:off x="5896065" y="4192137"/>
            <a:ext cx="1738642" cy="3192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lgn="l"/>
            <a:r>
              <a:rPr lang="en-US" sz="1800" b="1" spc="300" dirty="0">
                <a:latin typeface="Cambria" panose="02040503050406030204" pitchFamily="18" charset="0"/>
                <a:ea typeface="Cambria" panose="02040503050406030204" pitchFamily="18" charset="0"/>
              </a:rPr>
              <a:t> Reference</a:t>
            </a:r>
          </a:p>
        </p:txBody>
      </p:sp>
      <p:grpSp>
        <p:nvGrpSpPr>
          <p:cNvPr id="261" name="Google Shape;8004;p56">
            <a:extLst>
              <a:ext uri="{FF2B5EF4-FFF2-40B4-BE49-F238E27FC236}">
                <a16:creationId xmlns:a16="http://schemas.microsoft.com/office/drawing/2014/main" id="{C707BFB9-955D-8449-9240-E9FAD7E990FB}"/>
              </a:ext>
            </a:extLst>
          </p:cNvPr>
          <p:cNvGrpSpPr/>
          <p:nvPr/>
        </p:nvGrpSpPr>
        <p:grpSpPr>
          <a:xfrm>
            <a:off x="4862945" y="4107922"/>
            <a:ext cx="354341" cy="354341"/>
            <a:chOff x="-49027775" y="3183175"/>
            <a:chExt cx="299325" cy="299325"/>
          </a:xfrm>
          <a:solidFill>
            <a:srgbClr val="FFFF00"/>
          </a:solidFill>
        </p:grpSpPr>
        <p:sp>
          <p:nvSpPr>
            <p:cNvPr id="262" name="Google Shape;8005;p56">
              <a:extLst>
                <a:ext uri="{FF2B5EF4-FFF2-40B4-BE49-F238E27FC236}">
                  <a16:creationId xmlns:a16="http://schemas.microsoft.com/office/drawing/2014/main" id="{BA4E169C-B9C6-449A-53F9-8653452A785A}"/>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006;p56">
              <a:extLst>
                <a:ext uri="{FF2B5EF4-FFF2-40B4-BE49-F238E27FC236}">
                  <a16:creationId xmlns:a16="http://schemas.microsoft.com/office/drawing/2014/main" id="{349F269A-9438-4C73-1409-61ACFDA3A3F1}"/>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007;p56">
              <a:extLst>
                <a:ext uri="{FF2B5EF4-FFF2-40B4-BE49-F238E27FC236}">
                  <a16:creationId xmlns:a16="http://schemas.microsoft.com/office/drawing/2014/main" id="{117BD87D-3543-AF2D-D4AF-2CD94CA9DC39}"/>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008;p56">
              <a:extLst>
                <a:ext uri="{FF2B5EF4-FFF2-40B4-BE49-F238E27FC236}">
                  <a16:creationId xmlns:a16="http://schemas.microsoft.com/office/drawing/2014/main" id="{DC3D6D6F-AE38-FE4A-EEE4-90209DF8EC57}"/>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28;p23">
            <a:extLst>
              <a:ext uri="{FF2B5EF4-FFF2-40B4-BE49-F238E27FC236}">
                <a16:creationId xmlns:a16="http://schemas.microsoft.com/office/drawing/2014/main" id="{0CF90230-5F95-E6F2-73BB-0ABF571A7F5B}"/>
              </a:ext>
            </a:extLst>
          </p:cNvPr>
          <p:cNvSpPr txBox="1">
            <a:spLocks/>
          </p:cNvSpPr>
          <p:nvPr/>
        </p:nvSpPr>
        <p:spPr>
          <a:xfrm>
            <a:off x="2864264" y="2089035"/>
            <a:ext cx="653236" cy="4181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algn="ctr"/>
            <a:r>
              <a:rPr lang="es" b="1" dirty="0">
                <a:solidFill>
                  <a:schemeClr val="accent1"/>
                </a:solidFill>
                <a:latin typeface="Cambria" panose="02040503050406030204" pitchFamily="18" charset="0"/>
                <a:ea typeface="Cambria" panose="02040503050406030204" pitchFamily="18" charset="0"/>
              </a:rPr>
              <a:t>02</a:t>
            </a:r>
          </a:p>
        </p:txBody>
      </p:sp>
      <p:sp>
        <p:nvSpPr>
          <p:cNvPr id="271" name="Google Shape;231;p23">
            <a:extLst>
              <a:ext uri="{FF2B5EF4-FFF2-40B4-BE49-F238E27FC236}">
                <a16:creationId xmlns:a16="http://schemas.microsoft.com/office/drawing/2014/main" id="{07C30954-F6DB-0288-1CAD-E04A7514DE0C}"/>
              </a:ext>
            </a:extLst>
          </p:cNvPr>
          <p:cNvSpPr txBox="1">
            <a:spLocks/>
          </p:cNvSpPr>
          <p:nvPr/>
        </p:nvSpPr>
        <p:spPr>
          <a:xfrm>
            <a:off x="924230" y="2123819"/>
            <a:ext cx="1949385" cy="3192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US" sz="1800" b="1" spc="600" dirty="0">
                <a:latin typeface="Cambria" panose="02040503050406030204" pitchFamily="18" charset="0"/>
                <a:ea typeface="Cambria" panose="02040503050406030204" pitchFamily="18" charset="0"/>
                <a:cs typeface="Calibri" panose="020F0502020204030204" pitchFamily="34" charset="0"/>
              </a:rPr>
              <a:t>Our Team</a:t>
            </a:r>
            <a:endParaRPr lang="en-US" sz="1800" b="1" spc="600" dirty="0">
              <a:latin typeface="Cambria" panose="02040503050406030204" pitchFamily="18" charset="0"/>
              <a:ea typeface="Cambria" panose="02040503050406030204" pitchFamily="18" charset="0"/>
            </a:endParaRPr>
          </a:p>
        </p:txBody>
      </p:sp>
      <p:sp>
        <p:nvSpPr>
          <p:cNvPr id="281" name="Google Shape;228;p23">
            <a:extLst>
              <a:ext uri="{FF2B5EF4-FFF2-40B4-BE49-F238E27FC236}">
                <a16:creationId xmlns:a16="http://schemas.microsoft.com/office/drawing/2014/main" id="{24FA2DA1-1B55-435E-EEC6-B59D36CC9B1B}"/>
              </a:ext>
            </a:extLst>
          </p:cNvPr>
          <p:cNvSpPr txBox="1">
            <a:spLocks/>
          </p:cNvSpPr>
          <p:nvPr/>
        </p:nvSpPr>
        <p:spPr>
          <a:xfrm>
            <a:off x="2869561" y="2782053"/>
            <a:ext cx="653236" cy="4181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algn="ctr"/>
            <a:r>
              <a:rPr lang="es" b="1" dirty="0">
                <a:solidFill>
                  <a:schemeClr val="accent1"/>
                </a:solidFill>
                <a:latin typeface="Cambria" panose="02040503050406030204" pitchFamily="18" charset="0"/>
                <a:ea typeface="Cambria" panose="02040503050406030204" pitchFamily="18" charset="0"/>
              </a:rPr>
              <a:t>03</a:t>
            </a:r>
          </a:p>
        </p:txBody>
      </p:sp>
      <p:sp>
        <p:nvSpPr>
          <p:cNvPr id="282" name="Google Shape;231;p23">
            <a:extLst>
              <a:ext uri="{FF2B5EF4-FFF2-40B4-BE49-F238E27FC236}">
                <a16:creationId xmlns:a16="http://schemas.microsoft.com/office/drawing/2014/main" id="{913CBFB8-7433-66E5-31E3-0C36B18A9CAA}"/>
              </a:ext>
            </a:extLst>
          </p:cNvPr>
          <p:cNvSpPr txBox="1">
            <a:spLocks/>
          </p:cNvSpPr>
          <p:nvPr/>
        </p:nvSpPr>
        <p:spPr>
          <a:xfrm>
            <a:off x="814147" y="2816837"/>
            <a:ext cx="2064765" cy="3192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US" sz="1800" b="1" spc="300" dirty="0">
                <a:latin typeface="Cambria" panose="02040503050406030204" pitchFamily="18" charset="0"/>
                <a:ea typeface="Cambria" panose="02040503050406030204" pitchFamily="18" charset="0"/>
              </a:rPr>
              <a:t>Introduction</a:t>
            </a:r>
          </a:p>
        </p:txBody>
      </p:sp>
      <p:sp>
        <p:nvSpPr>
          <p:cNvPr id="292" name="Google Shape;228;p23">
            <a:extLst>
              <a:ext uri="{FF2B5EF4-FFF2-40B4-BE49-F238E27FC236}">
                <a16:creationId xmlns:a16="http://schemas.microsoft.com/office/drawing/2014/main" id="{9A829E87-41A0-C52A-D8C5-683AFE9E2E75}"/>
              </a:ext>
            </a:extLst>
          </p:cNvPr>
          <p:cNvSpPr txBox="1">
            <a:spLocks/>
          </p:cNvSpPr>
          <p:nvPr/>
        </p:nvSpPr>
        <p:spPr>
          <a:xfrm>
            <a:off x="2864906" y="3475071"/>
            <a:ext cx="653236" cy="4181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algn="ctr"/>
            <a:r>
              <a:rPr lang="es" b="1" dirty="0">
                <a:solidFill>
                  <a:schemeClr val="accent1"/>
                </a:solidFill>
                <a:latin typeface="Cambria" panose="02040503050406030204" pitchFamily="18" charset="0"/>
                <a:ea typeface="Cambria" panose="02040503050406030204" pitchFamily="18" charset="0"/>
              </a:rPr>
              <a:t>04</a:t>
            </a:r>
          </a:p>
        </p:txBody>
      </p:sp>
      <p:sp>
        <p:nvSpPr>
          <p:cNvPr id="293" name="Google Shape;231;p23">
            <a:extLst>
              <a:ext uri="{FF2B5EF4-FFF2-40B4-BE49-F238E27FC236}">
                <a16:creationId xmlns:a16="http://schemas.microsoft.com/office/drawing/2014/main" id="{8804D618-368A-A281-5470-52980A891F42}"/>
              </a:ext>
            </a:extLst>
          </p:cNvPr>
          <p:cNvSpPr txBox="1">
            <a:spLocks/>
          </p:cNvSpPr>
          <p:nvPr/>
        </p:nvSpPr>
        <p:spPr>
          <a:xfrm>
            <a:off x="921112" y="3508154"/>
            <a:ext cx="1928191" cy="3192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US" sz="1800" b="1" spc="300" dirty="0">
                <a:latin typeface="Cambria" panose="02040503050406030204" pitchFamily="18" charset="0"/>
                <a:ea typeface="Cambria" panose="02040503050406030204" pitchFamily="18" charset="0"/>
              </a:rPr>
              <a:t>Objectives</a:t>
            </a:r>
          </a:p>
        </p:txBody>
      </p:sp>
      <p:sp>
        <p:nvSpPr>
          <p:cNvPr id="303" name="Google Shape;228;p23">
            <a:extLst>
              <a:ext uri="{FF2B5EF4-FFF2-40B4-BE49-F238E27FC236}">
                <a16:creationId xmlns:a16="http://schemas.microsoft.com/office/drawing/2014/main" id="{9225E750-93F0-642A-7617-BFCD23502D77}"/>
              </a:ext>
            </a:extLst>
          </p:cNvPr>
          <p:cNvSpPr txBox="1">
            <a:spLocks/>
          </p:cNvSpPr>
          <p:nvPr/>
        </p:nvSpPr>
        <p:spPr>
          <a:xfrm>
            <a:off x="2870164" y="4170607"/>
            <a:ext cx="653236" cy="4181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pPr algn="ctr"/>
            <a:r>
              <a:rPr lang="es" b="1" dirty="0">
                <a:solidFill>
                  <a:schemeClr val="accent1"/>
                </a:solidFill>
                <a:latin typeface="Cambria" panose="02040503050406030204" pitchFamily="18" charset="0"/>
                <a:ea typeface="Cambria" panose="02040503050406030204" pitchFamily="18" charset="0"/>
              </a:rPr>
              <a:t>05</a:t>
            </a:r>
          </a:p>
        </p:txBody>
      </p:sp>
      <p:sp>
        <p:nvSpPr>
          <p:cNvPr id="304" name="Google Shape;231;p23">
            <a:extLst>
              <a:ext uri="{FF2B5EF4-FFF2-40B4-BE49-F238E27FC236}">
                <a16:creationId xmlns:a16="http://schemas.microsoft.com/office/drawing/2014/main" id="{132D83DB-C333-D33E-5958-ACDC23C998ED}"/>
              </a:ext>
            </a:extLst>
          </p:cNvPr>
          <p:cNvSpPr txBox="1">
            <a:spLocks/>
          </p:cNvSpPr>
          <p:nvPr/>
        </p:nvSpPr>
        <p:spPr>
          <a:xfrm>
            <a:off x="1140873" y="4205391"/>
            <a:ext cx="1738642" cy="3192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US" sz="1800" b="1" spc="300" dirty="0">
                <a:latin typeface="Cambria" panose="02040503050406030204" pitchFamily="18" charset="0"/>
                <a:ea typeface="Cambria" panose="02040503050406030204" pitchFamily="18" charset="0"/>
              </a:rPr>
              <a:t>Functions</a:t>
            </a:r>
          </a:p>
        </p:txBody>
      </p:sp>
      <p:grpSp>
        <p:nvGrpSpPr>
          <p:cNvPr id="317" name="Google Shape;8753;p58">
            <a:extLst>
              <a:ext uri="{FF2B5EF4-FFF2-40B4-BE49-F238E27FC236}">
                <a16:creationId xmlns:a16="http://schemas.microsoft.com/office/drawing/2014/main" id="{FC17B0D2-642B-BAC4-D447-80B8C396A68F}"/>
              </a:ext>
            </a:extLst>
          </p:cNvPr>
          <p:cNvGrpSpPr/>
          <p:nvPr/>
        </p:nvGrpSpPr>
        <p:grpSpPr>
          <a:xfrm>
            <a:off x="3587577" y="2037512"/>
            <a:ext cx="420811" cy="418507"/>
            <a:chOff x="-5971525" y="3273750"/>
            <a:chExt cx="292250" cy="290650"/>
          </a:xfrm>
          <a:solidFill>
            <a:srgbClr val="FFFF00"/>
          </a:solidFill>
        </p:grpSpPr>
        <p:sp>
          <p:nvSpPr>
            <p:cNvPr id="318" name="Google Shape;8754;p58">
              <a:extLst>
                <a:ext uri="{FF2B5EF4-FFF2-40B4-BE49-F238E27FC236}">
                  <a16:creationId xmlns:a16="http://schemas.microsoft.com/office/drawing/2014/main" id="{9B8C73BD-AC62-B8A5-EA17-963964539812}"/>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8755;p58">
              <a:extLst>
                <a:ext uri="{FF2B5EF4-FFF2-40B4-BE49-F238E27FC236}">
                  <a16:creationId xmlns:a16="http://schemas.microsoft.com/office/drawing/2014/main" id="{597BD5E1-DF77-4493-5E10-974429417737}"/>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roup 4">
            <a:extLst>
              <a:ext uri="{FF2B5EF4-FFF2-40B4-BE49-F238E27FC236}">
                <a16:creationId xmlns:a16="http://schemas.microsoft.com/office/drawing/2014/main" id="{A7AE5F09-2073-785D-174B-E48176530E54}"/>
              </a:ext>
            </a:extLst>
          </p:cNvPr>
          <p:cNvGrpSpPr/>
          <p:nvPr/>
        </p:nvGrpSpPr>
        <p:grpSpPr>
          <a:xfrm>
            <a:off x="4371546" y="1164022"/>
            <a:ext cx="196845" cy="3407971"/>
            <a:chOff x="1300010" y="1941311"/>
            <a:chExt cx="113938" cy="1959024"/>
          </a:xfrm>
          <a:solidFill>
            <a:schemeClr val="bg1"/>
          </a:solidFill>
        </p:grpSpPr>
        <p:sp>
          <p:nvSpPr>
            <p:cNvPr id="3" name="Google Shape;189;p22">
              <a:extLst>
                <a:ext uri="{FF2B5EF4-FFF2-40B4-BE49-F238E27FC236}">
                  <a16:creationId xmlns:a16="http://schemas.microsoft.com/office/drawing/2014/main" id="{E15D2EFD-FE41-1379-11D1-B70E35273B9D}"/>
                </a:ext>
              </a:extLst>
            </p:cNvPr>
            <p:cNvSpPr/>
            <p:nvPr/>
          </p:nvSpPr>
          <p:spPr>
            <a:xfrm>
              <a:off x="1300010" y="3597758"/>
              <a:ext cx="113938"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p22">
              <a:extLst>
                <a:ext uri="{FF2B5EF4-FFF2-40B4-BE49-F238E27FC236}">
                  <a16:creationId xmlns:a16="http://schemas.microsoft.com/office/drawing/2014/main" id="{E96C9F4D-2A46-2C2D-DAB8-4BB799BFE452}"/>
                </a:ext>
              </a:extLst>
            </p:cNvPr>
            <p:cNvSpPr/>
            <p:nvPr/>
          </p:nvSpPr>
          <p:spPr>
            <a:xfrm>
              <a:off x="1300010" y="1941311"/>
              <a:ext cx="113938"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roup 5">
            <a:extLst>
              <a:ext uri="{FF2B5EF4-FFF2-40B4-BE49-F238E27FC236}">
                <a16:creationId xmlns:a16="http://schemas.microsoft.com/office/drawing/2014/main" id="{5303F3EF-C35D-155D-79EE-2B9A9399D67B}"/>
              </a:ext>
            </a:extLst>
          </p:cNvPr>
          <p:cNvGrpSpPr/>
          <p:nvPr/>
        </p:nvGrpSpPr>
        <p:grpSpPr>
          <a:xfrm rot="10800000" flipV="1">
            <a:off x="-38897" y="4140937"/>
            <a:ext cx="1179770" cy="981129"/>
            <a:chOff x="3888128" y="3978435"/>
            <a:chExt cx="1179770" cy="981129"/>
          </a:xfrm>
        </p:grpSpPr>
        <p:sp>
          <p:nvSpPr>
            <p:cNvPr id="8" name="Google Shape;441;p28">
              <a:extLst>
                <a:ext uri="{FF2B5EF4-FFF2-40B4-BE49-F238E27FC236}">
                  <a16:creationId xmlns:a16="http://schemas.microsoft.com/office/drawing/2014/main" id="{91E81E8F-3179-CF14-CDA2-67FC0D4B1E31}"/>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0;p28">
              <a:extLst>
                <a:ext uri="{FF2B5EF4-FFF2-40B4-BE49-F238E27FC236}">
                  <a16:creationId xmlns:a16="http://schemas.microsoft.com/office/drawing/2014/main" id="{5B9BA514-DB85-6A10-F356-26C955DD64F3}"/>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0;p28">
              <a:extLst>
                <a:ext uri="{FF2B5EF4-FFF2-40B4-BE49-F238E27FC236}">
                  <a16:creationId xmlns:a16="http://schemas.microsoft.com/office/drawing/2014/main" id="{7210042F-DB7E-9CC1-BB02-3563C445494F}"/>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roup 10">
            <a:extLst>
              <a:ext uri="{FF2B5EF4-FFF2-40B4-BE49-F238E27FC236}">
                <a16:creationId xmlns:a16="http://schemas.microsoft.com/office/drawing/2014/main" id="{20939D29-5110-85AD-B827-BC91445B2E5E}"/>
              </a:ext>
            </a:extLst>
          </p:cNvPr>
          <p:cNvGrpSpPr/>
          <p:nvPr/>
        </p:nvGrpSpPr>
        <p:grpSpPr>
          <a:xfrm rot="5400000" flipH="1" flipV="1">
            <a:off x="8040615" y="106804"/>
            <a:ext cx="1179770" cy="981129"/>
            <a:chOff x="3888128" y="3978435"/>
            <a:chExt cx="1179770" cy="981129"/>
          </a:xfrm>
        </p:grpSpPr>
        <p:sp>
          <p:nvSpPr>
            <p:cNvPr id="12" name="Google Shape;441;p28">
              <a:extLst>
                <a:ext uri="{FF2B5EF4-FFF2-40B4-BE49-F238E27FC236}">
                  <a16:creationId xmlns:a16="http://schemas.microsoft.com/office/drawing/2014/main" id="{8C4FB0A8-A86E-7DC3-4BDA-68EC092DFFE5}"/>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0;p28">
              <a:extLst>
                <a:ext uri="{FF2B5EF4-FFF2-40B4-BE49-F238E27FC236}">
                  <a16:creationId xmlns:a16="http://schemas.microsoft.com/office/drawing/2014/main" id="{D75FA7ED-6901-0606-D802-CEF8B9F27DB1}"/>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440;p28">
              <a:extLst>
                <a:ext uri="{FF2B5EF4-FFF2-40B4-BE49-F238E27FC236}">
                  <a16:creationId xmlns:a16="http://schemas.microsoft.com/office/drawing/2014/main" id="{7152A671-A7BC-AAFE-D167-40A0E8AB7C77}"/>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barn(inVertical)">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circle(in)">
                                      <p:cBhvr>
                                        <p:cTn id="15" dur="2000"/>
                                        <p:tgtEl>
                                          <p:spTgt spid="231"/>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237"/>
                                        </p:tgtEl>
                                        <p:attrNameLst>
                                          <p:attrName>style.visibility</p:attrName>
                                        </p:attrNameLst>
                                      </p:cBhvr>
                                      <p:to>
                                        <p:strVal val="visible"/>
                                      </p:to>
                                    </p:set>
                                    <p:animEffect transition="in" filter="circle(in)">
                                      <p:cBhvr>
                                        <p:cTn id="18" dur="2000"/>
                                        <p:tgtEl>
                                          <p:spTgt spid="237"/>
                                        </p:tgtEl>
                                      </p:cBhvr>
                                    </p:animEffect>
                                  </p:childTnLst>
                                </p:cTn>
                              </p:par>
                              <p:par>
                                <p:cTn id="19" presetID="6" presetClass="entr" presetSubtype="16"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par>
                                <p:cTn id="22" presetID="6" presetClass="entr" presetSubtype="16"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circle(in)">
                                      <p:cBhvr>
                                        <p:cTn id="24" dur="2000"/>
                                        <p:tgtEl>
                                          <p:spTgt spid="29"/>
                                        </p:tgtEl>
                                      </p:cBhvr>
                                    </p:animEffect>
                                  </p:childTnLst>
                                </p:cTn>
                              </p:par>
                              <p:par>
                                <p:cTn id="25" presetID="6" presetClass="entr" presetSubtype="16"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circle(in)">
                                      <p:cBhvr>
                                        <p:cTn id="27" dur="2000"/>
                                        <p:tgtEl>
                                          <p:spTgt spid="42"/>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circle(in)">
                                      <p:cBhvr>
                                        <p:cTn id="30" dur="2000"/>
                                        <p:tgtEl>
                                          <p:spTgt spid="63"/>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92"/>
                                        </p:tgtEl>
                                        <p:attrNameLst>
                                          <p:attrName>style.visibility</p:attrName>
                                        </p:attrNameLst>
                                      </p:cBhvr>
                                      <p:to>
                                        <p:strVal val="visible"/>
                                      </p:to>
                                    </p:set>
                                    <p:animEffect transition="in" filter="circle(in)">
                                      <p:cBhvr>
                                        <p:cTn id="33" dur="2000"/>
                                        <p:tgtEl>
                                          <p:spTgt spid="192"/>
                                        </p:tgtEl>
                                      </p:cBhvr>
                                    </p:animEffect>
                                  </p:childTnLst>
                                </p:cTn>
                              </p:par>
                              <p:par>
                                <p:cTn id="34" presetID="6" presetClass="entr" presetSubtype="16" fill="hold" nodeType="withEffect">
                                  <p:stCondLst>
                                    <p:cond delay="0"/>
                                  </p:stCondLst>
                                  <p:childTnLst>
                                    <p:set>
                                      <p:cBhvr>
                                        <p:cTn id="35" dur="1" fill="hold">
                                          <p:stCondLst>
                                            <p:cond delay="0"/>
                                          </p:stCondLst>
                                        </p:cTn>
                                        <p:tgtEl>
                                          <p:spTgt spid="193"/>
                                        </p:tgtEl>
                                        <p:attrNameLst>
                                          <p:attrName>style.visibility</p:attrName>
                                        </p:attrNameLst>
                                      </p:cBhvr>
                                      <p:to>
                                        <p:strVal val="visible"/>
                                      </p:to>
                                    </p:set>
                                    <p:animEffect transition="in" filter="circle(in)">
                                      <p:cBhvr>
                                        <p:cTn id="36" dur="2000"/>
                                        <p:tgtEl>
                                          <p:spTgt spid="193"/>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98"/>
                                        </p:tgtEl>
                                        <p:attrNameLst>
                                          <p:attrName>style.visibility</p:attrName>
                                        </p:attrNameLst>
                                      </p:cBhvr>
                                      <p:to>
                                        <p:strVal val="visible"/>
                                      </p:to>
                                    </p:set>
                                    <p:animEffect transition="in" filter="circle(in)">
                                      <p:cBhvr>
                                        <p:cTn id="39" dur="2000"/>
                                        <p:tgtEl>
                                          <p:spTgt spid="198"/>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99"/>
                                        </p:tgtEl>
                                        <p:attrNameLst>
                                          <p:attrName>style.visibility</p:attrName>
                                        </p:attrNameLst>
                                      </p:cBhvr>
                                      <p:to>
                                        <p:strVal val="visible"/>
                                      </p:to>
                                    </p:set>
                                    <p:animEffect transition="in" filter="circle(in)">
                                      <p:cBhvr>
                                        <p:cTn id="42" dur="2000"/>
                                        <p:tgtEl>
                                          <p:spTgt spid="199"/>
                                        </p:tgtEl>
                                      </p:cBhvr>
                                    </p:animEffect>
                                  </p:childTnLst>
                                </p:cTn>
                              </p:par>
                              <p:par>
                                <p:cTn id="43" presetID="6" presetClass="entr" presetSubtype="16"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circle(in)">
                                      <p:cBhvr>
                                        <p:cTn id="45" dur="2000"/>
                                        <p:tgtEl>
                                          <p:spTgt spid="200"/>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205"/>
                                        </p:tgtEl>
                                        <p:attrNameLst>
                                          <p:attrName>style.visibility</p:attrName>
                                        </p:attrNameLst>
                                      </p:cBhvr>
                                      <p:to>
                                        <p:strVal val="visible"/>
                                      </p:to>
                                    </p:set>
                                    <p:animEffect transition="in" filter="circle(in)">
                                      <p:cBhvr>
                                        <p:cTn id="48" dur="2000"/>
                                        <p:tgtEl>
                                          <p:spTgt spid="205"/>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206"/>
                                        </p:tgtEl>
                                        <p:attrNameLst>
                                          <p:attrName>style.visibility</p:attrName>
                                        </p:attrNameLst>
                                      </p:cBhvr>
                                      <p:to>
                                        <p:strVal val="visible"/>
                                      </p:to>
                                    </p:set>
                                    <p:animEffect transition="in" filter="circle(in)">
                                      <p:cBhvr>
                                        <p:cTn id="51" dur="2000"/>
                                        <p:tgtEl>
                                          <p:spTgt spid="206"/>
                                        </p:tgtEl>
                                      </p:cBhvr>
                                    </p:animEffect>
                                  </p:childTnLst>
                                </p:cTn>
                              </p:par>
                              <p:par>
                                <p:cTn id="52" presetID="6" presetClass="entr" presetSubtype="16" fill="hold" nodeType="withEffect">
                                  <p:stCondLst>
                                    <p:cond delay="0"/>
                                  </p:stCondLst>
                                  <p:childTnLst>
                                    <p:set>
                                      <p:cBhvr>
                                        <p:cTn id="53" dur="1" fill="hold">
                                          <p:stCondLst>
                                            <p:cond delay="0"/>
                                          </p:stCondLst>
                                        </p:cTn>
                                        <p:tgtEl>
                                          <p:spTgt spid="207"/>
                                        </p:tgtEl>
                                        <p:attrNameLst>
                                          <p:attrName>style.visibility</p:attrName>
                                        </p:attrNameLst>
                                      </p:cBhvr>
                                      <p:to>
                                        <p:strVal val="visible"/>
                                      </p:to>
                                    </p:set>
                                    <p:animEffect transition="in" filter="circle(in)">
                                      <p:cBhvr>
                                        <p:cTn id="54" dur="2000"/>
                                        <p:tgtEl>
                                          <p:spTgt spid="207"/>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12"/>
                                        </p:tgtEl>
                                        <p:attrNameLst>
                                          <p:attrName>style.visibility</p:attrName>
                                        </p:attrNameLst>
                                      </p:cBhvr>
                                      <p:to>
                                        <p:strVal val="visible"/>
                                      </p:to>
                                    </p:set>
                                    <p:animEffect transition="in" filter="circle(in)">
                                      <p:cBhvr>
                                        <p:cTn id="57" dur="2000"/>
                                        <p:tgtEl>
                                          <p:spTgt spid="212"/>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213"/>
                                        </p:tgtEl>
                                        <p:attrNameLst>
                                          <p:attrName>style.visibility</p:attrName>
                                        </p:attrNameLst>
                                      </p:cBhvr>
                                      <p:to>
                                        <p:strVal val="visible"/>
                                      </p:to>
                                    </p:set>
                                    <p:animEffect transition="in" filter="circle(in)">
                                      <p:cBhvr>
                                        <p:cTn id="60" dur="2000"/>
                                        <p:tgtEl>
                                          <p:spTgt spid="213"/>
                                        </p:tgtEl>
                                      </p:cBhvr>
                                    </p:animEffect>
                                  </p:childTnLst>
                                </p:cTn>
                              </p:par>
                              <p:par>
                                <p:cTn id="61" presetID="6" presetClass="entr" presetSubtype="16" fill="hold" nodeType="withEffect">
                                  <p:stCondLst>
                                    <p:cond delay="0"/>
                                  </p:stCondLst>
                                  <p:childTnLst>
                                    <p:set>
                                      <p:cBhvr>
                                        <p:cTn id="62" dur="1" fill="hold">
                                          <p:stCondLst>
                                            <p:cond delay="0"/>
                                          </p:stCondLst>
                                        </p:cTn>
                                        <p:tgtEl>
                                          <p:spTgt spid="214"/>
                                        </p:tgtEl>
                                        <p:attrNameLst>
                                          <p:attrName>style.visibility</p:attrName>
                                        </p:attrNameLst>
                                      </p:cBhvr>
                                      <p:to>
                                        <p:strVal val="visible"/>
                                      </p:to>
                                    </p:set>
                                    <p:animEffect transition="in" filter="circle(in)">
                                      <p:cBhvr>
                                        <p:cTn id="63" dur="2000"/>
                                        <p:tgtEl>
                                          <p:spTgt spid="214"/>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259"/>
                                        </p:tgtEl>
                                        <p:attrNameLst>
                                          <p:attrName>style.visibility</p:attrName>
                                        </p:attrNameLst>
                                      </p:cBhvr>
                                      <p:to>
                                        <p:strVal val="visible"/>
                                      </p:to>
                                    </p:set>
                                    <p:animEffect transition="in" filter="circle(in)">
                                      <p:cBhvr>
                                        <p:cTn id="66" dur="2000"/>
                                        <p:tgtEl>
                                          <p:spTgt spid="259"/>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260"/>
                                        </p:tgtEl>
                                        <p:attrNameLst>
                                          <p:attrName>style.visibility</p:attrName>
                                        </p:attrNameLst>
                                      </p:cBhvr>
                                      <p:to>
                                        <p:strVal val="visible"/>
                                      </p:to>
                                    </p:set>
                                    <p:animEffect transition="in" filter="circle(in)">
                                      <p:cBhvr>
                                        <p:cTn id="69" dur="2000"/>
                                        <p:tgtEl>
                                          <p:spTgt spid="260"/>
                                        </p:tgtEl>
                                      </p:cBhvr>
                                    </p:animEffect>
                                  </p:childTnLst>
                                </p:cTn>
                              </p:par>
                              <p:par>
                                <p:cTn id="70" presetID="6" presetClass="entr" presetSubtype="16" fill="hold" nodeType="withEffect">
                                  <p:stCondLst>
                                    <p:cond delay="0"/>
                                  </p:stCondLst>
                                  <p:childTnLst>
                                    <p:set>
                                      <p:cBhvr>
                                        <p:cTn id="71" dur="1" fill="hold">
                                          <p:stCondLst>
                                            <p:cond delay="0"/>
                                          </p:stCondLst>
                                        </p:cTn>
                                        <p:tgtEl>
                                          <p:spTgt spid="261"/>
                                        </p:tgtEl>
                                        <p:attrNameLst>
                                          <p:attrName>style.visibility</p:attrName>
                                        </p:attrNameLst>
                                      </p:cBhvr>
                                      <p:to>
                                        <p:strVal val="visible"/>
                                      </p:to>
                                    </p:set>
                                    <p:animEffect transition="in" filter="circle(in)">
                                      <p:cBhvr>
                                        <p:cTn id="72" dur="2000"/>
                                        <p:tgtEl>
                                          <p:spTgt spid="261"/>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270"/>
                                        </p:tgtEl>
                                        <p:attrNameLst>
                                          <p:attrName>style.visibility</p:attrName>
                                        </p:attrNameLst>
                                      </p:cBhvr>
                                      <p:to>
                                        <p:strVal val="visible"/>
                                      </p:to>
                                    </p:set>
                                    <p:animEffect transition="in" filter="circle(in)">
                                      <p:cBhvr>
                                        <p:cTn id="75" dur="2000"/>
                                        <p:tgtEl>
                                          <p:spTgt spid="270"/>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271"/>
                                        </p:tgtEl>
                                        <p:attrNameLst>
                                          <p:attrName>style.visibility</p:attrName>
                                        </p:attrNameLst>
                                      </p:cBhvr>
                                      <p:to>
                                        <p:strVal val="visible"/>
                                      </p:to>
                                    </p:set>
                                    <p:animEffect transition="in" filter="circle(in)">
                                      <p:cBhvr>
                                        <p:cTn id="78" dur="2000"/>
                                        <p:tgtEl>
                                          <p:spTgt spid="271"/>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281"/>
                                        </p:tgtEl>
                                        <p:attrNameLst>
                                          <p:attrName>style.visibility</p:attrName>
                                        </p:attrNameLst>
                                      </p:cBhvr>
                                      <p:to>
                                        <p:strVal val="visible"/>
                                      </p:to>
                                    </p:set>
                                    <p:animEffect transition="in" filter="circle(in)">
                                      <p:cBhvr>
                                        <p:cTn id="81" dur="2000"/>
                                        <p:tgtEl>
                                          <p:spTgt spid="281"/>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circle(in)">
                                      <p:cBhvr>
                                        <p:cTn id="84" dur="2000"/>
                                        <p:tgtEl>
                                          <p:spTgt spid="282"/>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292"/>
                                        </p:tgtEl>
                                        <p:attrNameLst>
                                          <p:attrName>style.visibility</p:attrName>
                                        </p:attrNameLst>
                                      </p:cBhvr>
                                      <p:to>
                                        <p:strVal val="visible"/>
                                      </p:to>
                                    </p:set>
                                    <p:animEffect transition="in" filter="circle(in)">
                                      <p:cBhvr>
                                        <p:cTn id="87" dur="2000"/>
                                        <p:tgtEl>
                                          <p:spTgt spid="292"/>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293"/>
                                        </p:tgtEl>
                                        <p:attrNameLst>
                                          <p:attrName>style.visibility</p:attrName>
                                        </p:attrNameLst>
                                      </p:cBhvr>
                                      <p:to>
                                        <p:strVal val="visible"/>
                                      </p:to>
                                    </p:set>
                                    <p:animEffect transition="in" filter="circle(in)">
                                      <p:cBhvr>
                                        <p:cTn id="90" dur="2000"/>
                                        <p:tgtEl>
                                          <p:spTgt spid="293"/>
                                        </p:tgtEl>
                                      </p:cBhvr>
                                    </p:animEffect>
                                  </p:childTnLst>
                                </p:cTn>
                              </p:par>
                              <p:par>
                                <p:cTn id="91" presetID="6" presetClass="entr" presetSubtype="16" fill="hold" grpId="0" nodeType="withEffect">
                                  <p:stCondLst>
                                    <p:cond delay="0"/>
                                  </p:stCondLst>
                                  <p:childTnLst>
                                    <p:set>
                                      <p:cBhvr>
                                        <p:cTn id="92" dur="1" fill="hold">
                                          <p:stCondLst>
                                            <p:cond delay="0"/>
                                          </p:stCondLst>
                                        </p:cTn>
                                        <p:tgtEl>
                                          <p:spTgt spid="303"/>
                                        </p:tgtEl>
                                        <p:attrNameLst>
                                          <p:attrName>style.visibility</p:attrName>
                                        </p:attrNameLst>
                                      </p:cBhvr>
                                      <p:to>
                                        <p:strVal val="visible"/>
                                      </p:to>
                                    </p:set>
                                    <p:animEffect transition="in" filter="circle(in)">
                                      <p:cBhvr>
                                        <p:cTn id="93" dur="2000"/>
                                        <p:tgtEl>
                                          <p:spTgt spid="303"/>
                                        </p:tgtEl>
                                      </p:cBhvr>
                                    </p:animEffect>
                                  </p:childTnLst>
                                </p:cTn>
                              </p:par>
                              <p:par>
                                <p:cTn id="94" presetID="6" presetClass="entr" presetSubtype="16" fill="hold" grpId="0" nodeType="withEffect">
                                  <p:stCondLst>
                                    <p:cond delay="0"/>
                                  </p:stCondLst>
                                  <p:childTnLst>
                                    <p:set>
                                      <p:cBhvr>
                                        <p:cTn id="95" dur="1" fill="hold">
                                          <p:stCondLst>
                                            <p:cond delay="0"/>
                                          </p:stCondLst>
                                        </p:cTn>
                                        <p:tgtEl>
                                          <p:spTgt spid="304"/>
                                        </p:tgtEl>
                                        <p:attrNameLst>
                                          <p:attrName>style.visibility</p:attrName>
                                        </p:attrNameLst>
                                      </p:cBhvr>
                                      <p:to>
                                        <p:strVal val="visible"/>
                                      </p:to>
                                    </p:set>
                                    <p:animEffect transition="in" filter="circle(in)">
                                      <p:cBhvr>
                                        <p:cTn id="96" dur="2000"/>
                                        <p:tgtEl>
                                          <p:spTgt spid="304"/>
                                        </p:tgtEl>
                                      </p:cBhvr>
                                    </p:animEffect>
                                  </p:childTnLst>
                                </p:cTn>
                              </p:par>
                              <p:par>
                                <p:cTn id="97" presetID="6" presetClass="entr" presetSubtype="16" fill="hold" nodeType="withEffect">
                                  <p:stCondLst>
                                    <p:cond delay="0"/>
                                  </p:stCondLst>
                                  <p:childTnLst>
                                    <p:set>
                                      <p:cBhvr>
                                        <p:cTn id="98" dur="1" fill="hold">
                                          <p:stCondLst>
                                            <p:cond delay="0"/>
                                          </p:stCondLst>
                                        </p:cTn>
                                        <p:tgtEl>
                                          <p:spTgt spid="317"/>
                                        </p:tgtEl>
                                        <p:attrNameLst>
                                          <p:attrName>style.visibility</p:attrName>
                                        </p:attrNameLst>
                                      </p:cBhvr>
                                      <p:to>
                                        <p:strVal val="visible"/>
                                      </p:to>
                                    </p:set>
                                    <p:animEffect transition="in" filter="circle(in)">
                                      <p:cBhvr>
                                        <p:cTn id="99" dur="2000"/>
                                        <p:tgtEl>
                                          <p:spTgt spid="317"/>
                                        </p:tgtEl>
                                      </p:cBhvr>
                                    </p:animEffect>
                                  </p:childTnLst>
                                </p:cTn>
                              </p:par>
                              <p:par>
                                <p:cTn id="100" presetID="6" presetClass="entr" presetSubtype="16" fill="hold" nodeType="with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circle(in)">
                                      <p:cBhvr>
                                        <p:cTn id="10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8" grpId="0"/>
      <p:bldP spid="231" grpId="0"/>
      <p:bldP spid="237" grpId="0" animBg="1"/>
      <p:bldP spid="63" grpId="0"/>
      <p:bldP spid="192" grpId="0"/>
      <p:bldP spid="198" grpId="0"/>
      <p:bldP spid="199" grpId="0"/>
      <p:bldP spid="205" grpId="0"/>
      <p:bldP spid="206" grpId="0"/>
      <p:bldP spid="212" grpId="0"/>
      <p:bldP spid="213" grpId="0"/>
      <p:bldP spid="259" grpId="0"/>
      <p:bldP spid="260" grpId="0"/>
      <p:bldP spid="270" grpId="0"/>
      <p:bldP spid="271" grpId="0"/>
      <p:bldP spid="281" grpId="0"/>
      <p:bldP spid="282" grpId="0"/>
      <p:bldP spid="292" grpId="0"/>
      <p:bldP spid="293" grpId="0"/>
      <p:bldP spid="303" grpId="0"/>
      <p:bldP spid="30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166220" y="966123"/>
            <a:ext cx="4741560" cy="606600"/>
          </a:xfrm>
          <a:prstGeom prst="rect">
            <a:avLst/>
          </a:prstGeom>
        </p:spPr>
        <p:txBody>
          <a:bodyPr spcFirstLastPara="1" wrap="square" lIns="91425" tIns="91425" rIns="91425" bIns="91425" anchor="b" anchorCtr="0">
            <a:noAutofit/>
            <a:scene3d>
              <a:camera prst="orthographicFront"/>
              <a:lightRig rig="threePt" dir="t"/>
            </a:scene3d>
            <a:sp3d extrusionH="57150">
              <a:bevelT w="38100" h="38100"/>
            </a:sp3d>
          </a:bodyPr>
          <a:lstStyle/>
          <a:p>
            <a:pPr marL="0" lvl="0" indent="0" algn="l" rtl="0">
              <a:spcBef>
                <a:spcPts val="0"/>
              </a:spcBef>
              <a:spcAft>
                <a:spcPts val="0"/>
              </a:spcAft>
              <a:buNone/>
            </a:pPr>
            <a:r>
              <a:rPr lang="en-US" sz="3000" b="1" spc="300" dirty="0">
                <a:solidFill>
                  <a:srgbClr val="FFFF00"/>
                </a:solidFill>
                <a:latin typeface="Cambria" panose="02040503050406030204" pitchFamily="18" charset="0"/>
                <a:ea typeface="Cambria" panose="02040503050406030204" pitchFamily="18" charset="0"/>
              </a:rPr>
              <a:t>Prototype Nexus</a:t>
            </a:r>
            <a:endParaRPr sz="3000" b="1" spc="300" dirty="0">
              <a:solidFill>
                <a:srgbClr val="FFFF00"/>
              </a:solidFill>
              <a:latin typeface="Cambria" panose="02040503050406030204" pitchFamily="18" charset="0"/>
              <a:ea typeface="Cambria" panose="02040503050406030204" pitchFamily="18" charset="0"/>
            </a:endParaRPr>
          </a:p>
        </p:txBody>
      </p:sp>
      <p:sp>
        <p:nvSpPr>
          <p:cNvPr id="263" name="Google Shape;263;p24"/>
          <p:cNvSpPr txBox="1">
            <a:spLocks noGrp="1"/>
          </p:cNvSpPr>
          <p:nvPr>
            <p:ph type="subTitle" idx="1"/>
          </p:nvPr>
        </p:nvSpPr>
        <p:spPr>
          <a:xfrm>
            <a:off x="4166220" y="1752536"/>
            <a:ext cx="4672980" cy="2604653"/>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800" dirty="0">
                <a:latin typeface="Cambria" panose="02040503050406030204" pitchFamily="18" charset="0"/>
                <a:ea typeface="Cambria" panose="02040503050406030204" pitchFamily="18" charset="0"/>
              </a:rPr>
              <a:t>"Welcome to Prototype Nexus, where innovation meets execution. As a dynamic and forward-thinking company, Prototype Nexus is dedicated to turning visionary ideas into tangible realities. Our passion for innovation, cutting-edge technology, and design excellence drives us to create solutions".</a:t>
            </a:r>
            <a:endParaRPr sz="1800" dirty="0">
              <a:latin typeface="Cambria" panose="02040503050406030204" pitchFamily="18" charset="0"/>
              <a:ea typeface="Cambria" panose="02040503050406030204" pitchFamily="18" charset="0"/>
            </a:endParaRPr>
          </a:p>
        </p:txBody>
      </p:sp>
      <p:cxnSp>
        <p:nvCxnSpPr>
          <p:cNvPr id="264" name="Google Shape;264;p24"/>
          <p:cNvCxnSpPr>
            <a:cxnSpLocks/>
          </p:cNvCxnSpPr>
          <p:nvPr/>
        </p:nvCxnSpPr>
        <p:spPr>
          <a:xfrm>
            <a:off x="4032444" y="1608673"/>
            <a:ext cx="5111556" cy="0"/>
          </a:xfrm>
          <a:prstGeom prst="straightConnector1">
            <a:avLst/>
          </a:prstGeom>
          <a:noFill/>
          <a:ln w="9525" cap="flat" cmpd="sng">
            <a:solidFill>
              <a:srgbClr val="0CD6B0"/>
            </a:solidFill>
            <a:prstDash val="solid"/>
            <a:round/>
            <a:headEnd type="none" w="med" len="med"/>
            <a:tailEnd type="none" w="med" len="med"/>
          </a:ln>
        </p:spPr>
      </p:cxnSp>
      <p:sp>
        <p:nvSpPr>
          <p:cNvPr id="2" name="Flowchart: Connector 1">
            <a:extLst>
              <a:ext uri="{FF2B5EF4-FFF2-40B4-BE49-F238E27FC236}">
                <a16:creationId xmlns:a16="http://schemas.microsoft.com/office/drawing/2014/main" id="{7AD66F29-CDBF-A966-3F84-7CB234C4E213}"/>
              </a:ext>
            </a:extLst>
          </p:cNvPr>
          <p:cNvSpPr/>
          <p:nvPr/>
        </p:nvSpPr>
        <p:spPr>
          <a:xfrm>
            <a:off x="792800" y="1269423"/>
            <a:ext cx="2715492" cy="2604654"/>
          </a:xfrm>
          <a:prstGeom prst="flowChartConnector">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152400" dist="317500" dir="5400000" sx="90000" sy="-19000" rotWithShape="0">
              <a:prstClr val="black">
                <a:alpha val="50000"/>
              </a:prstClr>
            </a:outerShdw>
          </a:effectLst>
          <a:scene3d>
            <a:camera prst="obliqueBottom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2DEAAA08-6C76-18A6-3E49-6A52D2302024}"/>
              </a:ext>
            </a:extLst>
          </p:cNvPr>
          <p:cNvGrpSpPr/>
          <p:nvPr/>
        </p:nvGrpSpPr>
        <p:grpSpPr>
          <a:xfrm rot="11783865">
            <a:off x="8108090" y="3928514"/>
            <a:ext cx="1076550" cy="1145073"/>
            <a:chOff x="-5109" y="106077"/>
            <a:chExt cx="1076550" cy="1145073"/>
          </a:xfrm>
        </p:grpSpPr>
        <p:sp>
          <p:nvSpPr>
            <p:cNvPr id="8" name="Google Shape;440;p28">
              <a:extLst>
                <a:ext uri="{FF2B5EF4-FFF2-40B4-BE49-F238E27FC236}">
                  <a16:creationId xmlns:a16="http://schemas.microsoft.com/office/drawing/2014/main" id="{80593BED-898E-F8CF-6596-D7BB1F7DFC57}"/>
                </a:ext>
              </a:extLst>
            </p:cNvPr>
            <p:cNvSpPr/>
            <p:nvPr/>
          </p:nvSpPr>
          <p:spPr>
            <a:xfrm>
              <a:off x="-5109" y="185778"/>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28">
              <a:extLst>
                <a:ext uri="{FF2B5EF4-FFF2-40B4-BE49-F238E27FC236}">
                  <a16:creationId xmlns:a16="http://schemas.microsoft.com/office/drawing/2014/main" id="{30848023-A4CF-72C9-9E9D-26B93EEDA7B8}"/>
                </a:ext>
              </a:extLst>
            </p:cNvPr>
            <p:cNvSpPr/>
            <p:nvPr/>
          </p:nvSpPr>
          <p:spPr>
            <a:xfrm>
              <a:off x="486829" y="106077"/>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alpha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1;p28">
              <a:extLst>
                <a:ext uri="{FF2B5EF4-FFF2-40B4-BE49-F238E27FC236}">
                  <a16:creationId xmlns:a16="http://schemas.microsoft.com/office/drawing/2014/main" id="{AA0D5B08-8E5C-343C-D4BE-0B6E882A13CF}"/>
                </a:ext>
              </a:extLst>
            </p:cNvPr>
            <p:cNvSpPr/>
            <p:nvPr/>
          </p:nvSpPr>
          <p:spPr>
            <a:xfrm>
              <a:off x="134805" y="615700"/>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9;p27">
            <a:extLst>
              <a:ext uri="{FF2B5EF4-FFF2-40B4-BE49-F238E27FC236}">
                <a16:creationId xmlns:a16="http://schemas.microsoft.com/office/drawing/2014/main" id="{007BC716-7208-5DC2-4FB3-816D7D481B6B}"/>
              </a:ext>
            </a:extLst>
          </p:cNvPr>
          <p:cNvSpPr/>
          <p:nvPr/>
        </p:nvSpPr>
        <p:spPr>
          <a:xfrm>
            <a:off x="7817653" y="-572512"/>
            <a:ext cx="1866934" cy="1926374"/>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bg1"/>
          </a:solidFill>
          <a:ln w="26625" cap="flat" cmpd="sng">
            <a:solidFill>
              <a:schemeClr val="bg1">
                <a:alpha val="22000"/>
              </a:schemeClr>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12" name="Group 11">
            <a:extLst>
              <a:ext uri="{FF2B5EF4-FFF2-40B4-BE49-F238E27FC236}">
                <a16:creationId xmlns:a16="http://schemas.microsoft.com/office/drawing/2014/main" id="{3006CE63-CF9E-12AD-6E17-88B4A380F800}"/>
              </a:ext>
            </a:extLst>
          </p:cNvPr>
          <p:cNvGrpSpPr/>
          <p:nvPr/>
        </p:nvGrpSpPr>
        <p:grpSpPr>
          <a:xfrm rot="683660">
            <a:off x="-83358" y="-66486"/>
            <a:ext cx="1076550" cy="1145073"/>
            <a:chOff x="-5109" y="106077"/>
            <a:chExt cx="1076550" cy="1145073"/>
          </a:xfrm>
        </p:grpSpPr>
        <p:sp>
          <p:nvSpPr>
            <p:cNvPr id="13" name="Google Shape;440;p28">
              <a:extLst>
                <a:ext uri="{FF2B5EF4-FFF2-40B4-BE49-F238E27FC236}">
                  <a16:creationId xmlns:a16="http://schemas.microsoft.com/office/drawing/2014/main" id="{FC4BCC44-21E3-250B-6E87-755B94A5A7B7}"/>
                </a:ext>
              </a:extLst>
            </p:cNvPr>
            <p:cNvSpPr/>
            <p:nvPr/>
          </p:nvSpPr>
          <p:spPr>
            <a:xfrm>
              <a:off x="-5109" y="185778"/>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439;p28">
              <a:extLst>
                <a:ext uri="{FF2B5EF4-FFF2-40B4-BE49-F238E27FC236}">
                  <a16:creationId xmlns:a16="http://schemas.microsoft.com/office/drawing/2014/main" id="{9BCE6255-683C-638A-554E-C3652FB09128}"/>
                </a:ext>
              </a:extLst>
            </p:cNvPr>
            <p:cNvSpPr/>
            <p:nvPr/>
          </p:nvSpPr>
          <p:spPr>
            <a:xfrm>
              <a:off x="486829" y="106077"/>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alpha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1;p28">
              <a:extLst>
                <a:ext uri="{FF2B5EF4-FFF2-40B4-BE49-F238E27FC236}">
                  <a16:creationId xmlns:a16="http://schemas.microsoft.com/office/drawing/2014/main" id="{36F9E2BB-51C9-9C0D-77B2-3020B932042E}"/>
                </a:ext>
              </a:extLst>
            </p:cNvPr>
            <p:cNvSpPr/>
            <p:nvPr/>
          </p:nvSpPr>
          <p:spPr>
            <a:xfrm>
              <a:off x="134805" y="615700"/>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barn(inVertical)">
                                      <p:cBhvr>
                                        <p:cTn id="7" dur="500"/>
                                        <p:tgtEl>
                                          <p:spTgt spid="26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3">
                                            <p:txEl>
                                              <p:pRg st="0" end="0"/>
                                            </p:txEl>
                                          </p:spTgt>
                                        </p:tgtEl>
                                        <p:attrNameLst>
                                          <p:attrName>style.visibility</p:attrName>
                                        </p:attrNameLst>
                                      </p:cBhvr>
                                      <p:to>
                                        <p:strVal val="visible"/>
                                      </p:to>
                                    </p:set>
                                    <p:animEffect transition="in" filter="barn(inVertical)">
                                      <p:cBhvr>
                                        <p:cTn id="12" dur="500"/>
                                        <p:tgtEl>
                                          <p:spTgt spid="2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P spid="263" grpId="0" build="p"/>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val 88">
            <a:extLst>
              <a:ext uri="{FF2B5EF4-FFF2-40B4-BE49-F238E27FC236}">
                <a16:creationId xmlns:a16="http://schemas.microsoft.com/office/drawing/2014/main" id="{AE541EFB-AE52-9E17-4446-4467A54612CE}"/>
              </a:ext>
            </a:extLst>
          </p:cNvPr>
          <p:cNvSpPr/>
          <p:nvPr/>
        </p:nvSpPr>
        <p:spPr>
          <a:xfrm>
            <a:off x="3649780" y="841469"/>
            <a:ext cx="1788451" cy="1786434"/>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B264EA3-D60F-F7FB-5FA5-1C33F1EBF7D2}"/>
              </a:ext>
            </a:extLst>
          </p:cNvPr>
          <p:cNvSpPr/>
          <p:nvPr/>
        </p:nvSpPr>
        <p:spPr>
          <a:xfrm>
            <a:off x="2045792" y="869184"/>
            <a:ext cx="1788451" cy="1786434"/>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6C99429-ECB7-16F5-3315-8929F2753E34}"/>
              </a:ext>
            </a:extLst>
          </p:cNvPr>
          <p:cNvSpPr/>
          <p:nvPr/>
        </p:nvSpPr>
        <p:spPr>
          <a:xfrm>
            <a:off x="444290" y="872286"/>
            <a:ext cx="1788451" cy="1786434"/>
          </a:xfrm>
          <a:prstGeom prst="ellipse">
            <a:avLst/>
          </a:prstGeom>
          <a:noFill/>
          <a:ln>
            <a:solidFill>
              <a:srgbClr val="FFFF00"/>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074EAC0-2030-0AC8-F042-6838B4C6FCF4}"/>
              </a:ext>
            </a:extLst>
          </p:cNvPr>
          <p:cNvSpPr/>
          <p:nvPr/>
        </p:nvSpPr>
        <p:spPr>
          <a:xfrm>
            <a:off x="548603" y="945985"/>
            <a:ext cx="1788451" cy="1786434"/>
          </a:xfrm>
          <a:prstGeom prst="ellipse">
            <a:avLst/>
          </a:prstGeom>
          <a:blipFill dpi="0"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l="-7451" t="-5792" r="7451" b="-5792"/>
            </a:stretch>
          </a:blip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D4A76796-BFC9-9EC9-F899-4005F6E745DE}"/>
              </a:ext>
            </a:extLst>
          </p:cNvPr>
          <p:cNvSpPr/>
          <p:nvPr/>
        </p:nvSpPr>
        <p:spPr>
          <a:xfrm>
            <a:off x="2128429" y="949086"/>
            <a:ext cx="1788451" cy="1786434"/>
          </a:xfrm>
          <a:prstGeom prst="ellipse">
            <a:avLst/>
          </a:prstGeom>
          <a:blipFill dpi="0"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t="-24578" b="-24578"/>
            </a:stretch>
          </a:blip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E677124B-1201-AB1F-8827-DE800707A108}"/>
              </a:ext>
            </a:extLst>
          </p:cNvPr>
          <p:cNvSpPr/>
          <p:nvPr/>
        </p:nvSpPr>
        <p:spPr>
          <a:xfrm>
            <a:off x="6810504" y="854814"/>
            <a:ext cx="1788451" cy="1786434"/>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9B2D6E9-26CA-26A8-DC2A-02BAF20B83B0}"/>
              </a:ext>
            </a:extLst>
          </p:cNvPr>
          <p:cNvSpPr/>
          <p:nvPr/>
        </p:nvSpPr>
        <p:spPr>
          <a:xfrm>
            <a:off x="6911259" y="915155"/>
            <a:ext cx="1788451" cy="1786434"/>
          </a:xfrm>
          <a:prstGeom prst="ellipse">
            <a:avLst/>
          </a:prstGeom>
          <a:blipFill dpi="0"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l="-322"/>
            </a:stretch>
          </a:blip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C51B6262-DD69-F5AB-83F4-33203E889842}"/>
              </a:ext>
            </a:extLst>
          </p:cNvPr>
          <p:cNvSpPr/>
          <p:nvPr/>
        </p:nvSpPr>
        <p:spPr>
          <a:xfrm>
            <a:off x="5229606" y="844337"/>
            <a:ext cx="1788451" cy="1786434"/>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8BA74E41-54C2-DBD5-F128-60EBCD21D932}"/>
              </a:ext>
            </a:extLst>
          </p:cNvPr>
          <p:cNvSpPr/>
          <p:nvPr/>
        </p:nvSpPr>
        <p:spPr>
          <a:xfrm>
            <a:off x="5331433" y="915155"/>
            <a:ext cx="1788451" cy="1786434"/>
          </a:xfrm>
          <a:prstGeom prst="ellipse">
            <a:avLst/>
          </a:prstGeom>
          <a:blipFill dpi="0" rotWithShape="1">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l="-38335" r="-2117"/>
            </a:stretch>
          </a:blip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81B5CCDA-9832-84CB-C110-C7E551695114}"/>
              </a:ext>
            </a:extLst>
          </p:cNvPr>
          <p:cNvSpPr/>
          <p:nvPr/>
        </p:nvSpPr>
        <p:spPr>
          <a:xfrm>
            <a:off x="3751605" y="915156"/>
            <a:ext cx="1788451" cy="1786434"/>
          </a:xfrm>
          <a:prstGeom prst="ellipse">
            <a:avLst/>
          </a:prstGeom>
          <a:blipFill dpi="0"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t="-24758" b="-24758"/>
            </a:stretch>
          </a:blip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5649D216-550D-99C7-D5EA-CF5CCEBB470A}"/>
              </a:ext>
            </a:extLst>
          </p:cNvPr>
          <p:cNvSpPr txBox="1"/>
          <p:nvPr/>
        </p:nvSpPr>
        <p:spPr>
          <a:xfrm>
            <a:off x="367188" y="3529276"/>
            <a:ext cx="2061410" cy="1021883"/>
          </a:xfrm>
          <a:prstGeom prst="rect">
            <a:avLst/>
          </a:prstGeom>
          <a:noFill/>
        </p:spPr>
        <p:txBody>
          <a:bodyPr wrap="square">
            <a:spAutoFit/>
          </a:bodyPr>
          <a:lstStyle/>
          <a:p>
            <a:pPr algn="ctr">
              <a:lnSpc>
                <a:spcPct val="150000"/>
              </a:lnSpc>
            </a:pPr>
            <a:r>
              <a:rPr lang="en-US"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t>K. Lohishan</a:t>
            </a:r>
          </a:p>
          <a:p>
            <a:pPr algn="ctr">
              <a:lnSpc>
                <a:spcPct val="150000"/>
              </a:lnSpc>
            </a:pPr>
            <a:r>
              <a:rPr lang="en-US" dirty="0">
                <a:solidFill>
                  <a:srgbClr val="48FFD5"/>
                </a:solidFill>
                <a:latin typeface="Cambria" panose="02040503050406030204" pitchFamily="18" charset="0"/>
                <a:ea typeface="Cambria" panose="02040503050406030204" pitchFamily="18" charset="0"/>
                <a:cs typeface="Iskoola Pota" panose="020B0502040204020203" pitchFamily="34" charset="0"/>
              </a:rPr>
              <a:t>(Team Member)</a:t>
            </a:r>
          </a:p>
          <a:p>
            <a:pPr algn="ctr">
              <a:lnSpc>
                <a:spcPct val="150000"/>
              </a:lnSpc>
            </a:pPr>
            <a:r>
              <a:rPr lang="en-US" dirty="0">
                <a:solidFill>
                  <a:schemeClr val="bg1"/>
                </a:solidFill>
                <a:latin typeface="Cambria" panose="02040503050406030204" pitchFamily="18" charset="0"/>
                <a:ea typeface="Cambria" panose="02040503050406030204" pitchFamily="18" charset="0"/>
                <a:cs typeface="Iskoola Pota" panose="020B0502040204020203" pitchFamily="34" charset="0"/>
              </a:rPr>
              <a:t>Index :- </a:t>
            </a:r>
            <a:r>
              <a:rPr lang="en-US" dirty="0">
                <a:solidFill>
                  <a:srgbClr val="FFFF00"/>
                </a:solidFill>
                <a:latin typeface="Cambria" panose="02040503050406030204" pitchFamily="18" charset="0"/>
                <a:ea typeface="Cambria" panose="02040503050406030204" pitchFamily="18" charset="0"/>
                <a:cs typeface="Iskoola Pota" panose="020B0502040204020203" pitchFamily="34" charset="0"/>
              </a:rPr>
              <a:t>14503</a:t>
            </a:r>
          </a:p>
        </p:txBody>
      </p:sp>
      <p:sp>
        <p:nvSpPr>
          <p:cNvPr id="102" name="TextBox 101">
            <a:extLst>
              <a:ext uri="{FF2B5EF4-FFF2-40B4-BE49-F238E27FC236}">
                <a16:creationId xmlns:a16="http://schemas.microsoft.com/office/drawing/2014/main" id="{53043E91-6BA6-A79D-8121-DA09DE6E814E}"/>
              </a:ext>
            </a:extLst>
          </p:cNvPr>
          <p:cNvSpPr txBox="1"/>
          <p:nvPr/>
        </p:nvSpPr>
        <p:spPr>
          <a:xfrm>
            <a:off x="2132097" y="3310908"/>
            <a:ext cx="1702146" cy="1021883"/>
          </a:xfrm>
          <a:prstGeom prst="rect">
            <a:avLst/>
          </a:prstGeom>
          <a:noFill/>
        </p:spPr>
        <p:txBody>
          <a:bodyPr wrap="square">
            <a:spAutoFit/>
          </a:bodyPr>
          <a:lstStyle/>
          <a:p>
            <a:pPr algn="ctr">
              <a:lnSpc>
                <a:spcPct val="150000"/>
              </a:lnSpc>
            </a:pPr>
            <a:r>
              <a:rPr lang="en-US"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t>W.G.T.K. Wijesinghe</a:t>
            </a:r>
          </a:p>
          <a:p>
            <a:pPr algn="ctr">
              <a:lnSpc>
                <a:spcPct val="150000"/>
              </a:lnSpc>
            </a:pPr>
            <a:r>
              <a:rPr lang="en-US" dirty="0">
                <a:solidFill>
                  <a:srgbClr val="48FFD5"/>
                </a:solidFill>
                <a:latin typeface="Cambria" panose="02040503050406030204" pitchFamily="18" charset="0"/>
                <a:ea typeface="Cambria" panose="02040503050406030204" pitchFamily="18" charset="0"/>
                <a:cs typeface="Iskoola Pota" panose="020B0502040204020203" pitchFamily="34" charset="0"/>
              </a:rPr>
              <a:t>(Team Convener)</a:t>
            </a:r>
            <a:r>
              <a:rPr lang="en-US"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t> </a:t>
            </a:r>
          </a:p>
          <a:p>
            <a:pPr algn="ctr">
              <a:lnSpc>
                <a:spcPct val="150000"/>
              </a:lnSpc>
            </a:pPr>
            <a:r>
              <a:rPr lang="en-US" dirty="0">
                <a:solidFill>
                  <a:schemeClr val="bg1"/>
                </a:solidFill>
                <a:latin typeface="Cambria" panose="02040503050406030204" pitchFamily="18" charset="0"/>
                <a:ea typeface="Cambria" panose="02040503050406030204" pitchFamily="18" charset="0"/>
                <a:cs typeface="Iskoola Pota" panose="020B0502040204020203" pitchFamily="34" charset="0"/>
              </a:rPr>
              <a:t>Index :- </a:t>
            </a:r>
            <a:r>
              <a:rPr lang="en-US" dirty="0">
                <a:solidFill>
                  <a:srgbClr val="FFFF00"/>
                </a:solidFill>
                <a:latin typeface="Cambria" panose="02040503050406030204" pitchFamily="18" charset="0"/>
                <a:ea typeface="Cambria" panose="02040503050406030204" pitchFamily="18" charset="0"/>
                <a:cs typeface="Iskoola Pota" panose="020B0502040204020203" pitchFamily="34" charset="0"/>
              </a:rPr>
              <a:t>14506</a:t>
            </a:r>
          </a:p>
        </p:txBody>
      </p:sp>
      <p:sp>
        <p:nvSpPr>
          <p:cNvPr id="103" name="TextBox 102">
            <a:extLst>
              <a:ext uri="{FF2B5EF4-FFF2-40B4-BE49-F238E27FC236}">
                <a16:creationId xmlns:a16="http://schemas.microsoft.com/office/drawing/2014/main" id="{51495E9C-718C-97F0-1819-7B0226DC3BF8}"/>
              </a:ext>
            </a:extLst>
          </p:cNvPr>
          <p:cNvSpPr txBox="1"/>
          <p:nvPr/>
        </p:nvSpPr>
        <p:spPr>
          <a:xfrm>
            <a:off x="3625619" y="2888563"/>
            <a:ext cx="1978505" cy="1277273"/>
          </a:xfrm>
          <a:prstGeom prst="rect">
            <a:avLst/>
          </a:prstGeom>
          <a:noFill/>
        </p:spPr>
        <p:txBody>
          <a:bodyPr wrap="square" rtlCol="0">
            <a:spAutoFit/>
          </a:bodyPr>
          <a:lstStyle/>
          <a:p>
            <a:pPr algn="ctr">
              <a:lnSpc>
                <a:spcPct val="150000"/>
              </a:lnSpc>
            </a:pPr>
            <a:r>
              <a:rPr lang="en-US"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t>K. H. D. Gunawardhana </a:t>
            </a:r>
            <a:br>
              <a:rPr lang="en-US"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br>
            <a:r>
              <a:rPr lang="en-US" dirty="0">
                <a:solidFill>
                  <a:srgbClr val="48FFD5"/>
                </a:solidFill>
                <a:effectLst/>
                <a:latin typeface="Cambria" panose="02040503050406030204" pitchFamily="18" charset="0"/>
                <a:ea typeface="Cambria" panose="02040503050406030204" pitchFamily="18" charset="0"/>
                <a:cs typeface="Iskoola Pota" panose="020B0502040204020203" pitchFamily="34" charset="0"/>
              </a:rPr>
              <a:t>(Team Leader)</a:t>
            </a:r>
            <a:br>
              <a:rPr lang="en-US" dirty="0">
                <a:solidFill>
                  <a:srgbClr val="48FFD5"/>
                </a:solidFill>
                <a:effectLst/>
                <a:latin typeface="Cambria" panose="02040503050406030204" pitchFamily="18" charset="0"/>
                <a:ea typeface="Cambria" panose="02040503050406030204" pitchFamily="18" charset="0"/>
                <a:cs typeface="Iskoola Pota" panose="020B0502040204020203" pitchFamily="34" charset="0"/>
              </a:rPr>
            </a:br>
            <a:r>
              <a:rPr lang="en-US"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t>Index :- </a:t>
            </a:r>
            <a:r>
              <a:rPr lang="en-US" dirty="0">
                <a:solidFill>
                  <a:srgbClr val="FFFF00"/>
                </a:solidFill>
                <a:effectLst/>
                <a:latin typeface="Cambria" panose="02040503050406030204" pitchFamily="18" charset="0"/>
                <a:ea typeface="Cambria" panose="02040503050406030204" pitchFamily="18" charset="0"/>
                <a:cs typeface="Iskoola Pota" panose="020B0502040204020203" pitchFamily="34" charset="0"/>
              </a:rPr>
              <a:t>14508</a:t>
            </a:r>
          </a:p>
          <a:p>
            <a:pPr algn="ctr"/>
            <a:endParaRPr lang="en-US" dirty="0">
              <a:solidFill>
                <a:schemeClr val="bg1"/>
              </a:solidFill>
            </a:endParaRPr>
          </a:p>
        </p:txBody>
      </p:sp>
      <p:sp>
        <p:nvSpPr>
          <p:cNvPr id="104" name="TextBox 103">
            <a:extLst>
              <a:ext uri="{FF2B5EF4-FFF2-40B4-BE49-F238E27FC236}">
                <a16:creationId xmlns:a16="http://schemas.microsoft.com/office/drawing/2014/main" id="{5BB32A33-AEAA-311A-BF83-C56038AE355A}"/>
              </a:ext>
            </a:extLst>
          </p:cNvPr>
          <p:cNvSpPr txBox="1"/>
          <p:nvPr/>
        </p:nvSpPr>
        <p:spPr>
          <a:xfrm>
            <a:off x="5518382" y="3300654"/>
            <a:ext cx="1579826" cy="1021883"/>
          </a:xfrm>
          <a:prstGeom prst="rect">
            <a:avLst/>
          </a:prstGeom>
          <a:noFill/>
        </p:spPr>
        <p:txBody>
          <a:bodyPr wrap="square">
            <a:spAutoFit/>
          </a:bodyPr>
          <a:lstStyle/>
          <a:p>
            <a:pPr algn="ctr">
              <a:lnSpc>
                <a:spcPct val="150000"/>
              </a:lnSpc>
            </a:pPr>
            <a:r>
              <a:rPr lang="en-US"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t>S. H. I. Madhushan </a:t>
            </a:r>
          </a:p>
          <a:p>
            <a:pPr algn="ctr">
              <a:lnSpc>
                <a:spcPct val="150000"/>
              </a:lnSpc>
            </a:pPr>
            <a:r>
              <a:rPr lang="en-US" dirty="0">
                <a:solidFill>
                  <a:srgbClr val="48FFD5"/>
                </a:solidFill>
                <a:latin typeface="Cambria" panose="02040503050406030204" pitchFamily="18" charset="0"/>
                <a:ea typeface="Cambria" panose="02040503050406030204" pitchFamily="18" charset="0"/>
                <a:cs typeface="Iskoola Pota" panose="020B0502040204020203" pitchFamily="34" charset="0"/>
              </a:rPr>
              <a:t>(Team Member)</a:t>
            </a:r>
          </a:p>
          <a:p>
            <a:pPr algn="ctr">
              <a:lnSpc>
                <a:spcPct val="150000"/>
              </a:lnSpc>
            </a:pPr>
            <a:r>
              <a:rPr lang="en-US" dirty="0">
                <a:solidFill>
                  <a:schemeClr val="bg1"/>
                </a:solidFill>
                <a:latin typeface="Cambria" panose="02040503050406030204" pitchFamily="18" charset="0"/>
                <a:ea typeface="Cambria" panose="02040503050406030204" pitchFamily="18" charset="0"/>
                <a:cs typeface="Iskoola Pota" panose="020B0502040204020203" pitchFamily="34" charset="0"/>
              </a:rPr>
              <a:t>Index :- </a:t>
            </a:r>
            <a:r>
              <a:rPr lang="en-US" dirty="0">
                <a:solidFill>
                  <a:srgbClr val="FFFF00"/>
                </a:solidFill>
                <a:latin typeface="Cambria" panose="02040503050406030204" pitchFamily="18" charset="0"/>
                <a:ea typeface="Cambria" panose="02040503050406030204" pitchFamily="18" charset="0"/>
                <a:cs typeface="Iskoola Pota" panose="020B0502040204020203" pitchFamily="34" charset="0"/>
              </a:rPr>
              <a:t>14504</a:t>
            </a:r>
            <a:endParaRPr lang="en-US" dirty="0">
              <a:solidFill>
                <a:srgbClr val="FFFF00"/>
              </a:solidFill>
              <a:latin typeface="Cambria" panose="02040503050406030204" pitchFamily="18" charset="0"/>
              <a:ea typeface="Cambria" panose="02040503050406030204" pitchFamily="18" charset="0"/>
            </a:endParaRPr>
          </a:p>
        </p:txBody>
      </p:sp>
      <p:sp>
        <p:nvSpPr>
          <p:cNvPr id="105" name="TextBox 104">
            <a:extLst>
              <a:ext uri="{FF2B5EF4-FFF2-40B4-BE49-F238E27FC236}">
                <a16:creationId xmlns:a16="http://schemas.microsoft.com/office/drawing/2014/main" id="{A03B1230-E217-5B1B-EE0C-E72CC299D423}"/>
              </a:ext>
            </a:extLst>
          </p:cNvPr>
          <p:cNvSpPr txBox="1"/>
          <p:nvPr/>
        </p:nvSpPr>
        <p:spPr>
          <a:xfrm>
            <a:off x="6859265" y="3529276"/>
            <a:ext cx="2061409" cy="1021883"/>
          </a:xfrm>
          <a:prstGeom prst="rect">
            <a:avLst/>
          </a:prstGeom>
          <a:noFill/>
        </p:spPr>
        <p:txBody>
          <a:bodyPr wrap="square">
            <a:spAutoFit/>
          </a:bodyPr>
          <a:lstStyle/>
          <a:p>
            <a:pPr algn="ctr">
              <a:lnSpc>
                <a:spcPct val="150000"/>
              </a:lnSpc>
            </a:pPr>
            <a:r>
              <a:rPr lang="en-US"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t>M.A.R.F. Fahama</a:t>
            </a:r>
          </a:p>
          <a:p>
            <a:pPr algn="ctr">
              <a:lnSpc>
                <a:spcPct val="150000"/>
              </a:lnSpc>
            </a:pPr>
            <a:r>
              <a:rPr lang="en-US" dirty="0">
                <a:solidFill>
                  <a:srgbClr val="48FFD5"/>
                </a:solidFill>
                <a:latin typeface="Cambria" panose="02040503050406030204" pitchFamily="18" charset="0"/>
                <a:ea typeface="Cambria" panose="02040503050406030204" pitchFamily="18" charset="0"/>
                <a:cs typeface="Iskoola Pota" panose="020B0502040204020203" pitchFamily="34" charset="0"/>
              </a:rPr>
              <a:t>(Team Member)</a:t>
            </a:r>
          </a:p>
          <a:p>
            <a:pPr algn="ctr">
              <a:lnSpc>
                <a:spcPct val="150000"/>
              </a:lnSpc>
            </a:pPr>
            <a:r>
              <a:rPr lang="en-US" dirty="0">
                <a:solidFill>
                  <a:schemeClr val="bg1"/>
                </a:solidFill>
                <a:latin typeface="Cambria" panose="02040503050406030204" pitchFamily="18" charset="0"/>
                <a:ea typeface="Cambria" panose="02040503050406030204" pitchFamily="18" charset="0"/>
                <a:cs typeface="Iskoola Pota" panose="020B0502040204020203" pitchFamily="34" charset="0"/>
              </a:rPr>
              <a:t>Index :- </a:t>
            </a:r>
            <a:r>
              <a:rPr lang="en-US" dirty="0">
                <a:solidFill>
                  <a:srgbClr val="FFFF00"/>
                </a:solidFill>
                <a:latin typeface="Cambria" panose="02040503050406030204" pitchFamily="18" charset="0"/>
                <a:ea typeface="Cambria" panose="02040503050406030204" pitchFamily="18" charset="0"/>
                <a:cs typeface="Iskoola Pota" panose="020B0502040204020203" pitchFamily="34" charset="0"/>
              </a:rPr>
              <a:t>11132</a:t>
            </a:r>
            <a:endParaRPr lang="en-US" dirty="0">
              <a:solidFill>
                <a:srgbClr val="FFFF00"/>
              </a:solidFill>
              <a:latin typeface="Cambria" panose="02040503050406030204" pitchFamily="18" charset="0"/>
              <a:ea typeface="Cambria" panose="02040503050406030204" pitchFamily="18" charset="0"/>
            </a:endParaRPr>
          </a:p>
        </p:txBody>
      </p:sp>
      <p:cxnSp>
        <p:nvCxnSpPr>
          <p:cNvPr id="106" name="Google Shape;1121;p39">
            <a:extLst>
              <a:ext uri="{FF2B5EF4-FFF2-40B4-BE49-F238E27FC236}">
                <a16:creationId xmlns:a16="http://schemas.microsoft.com/office/drawing/2014/main" id="{85BC062C-FF9D-5E74-98A1-985FF4325D3E}"/>
              </a:ext>
            </a:extLst>
          </p:cNvPr>
          <p:cNvCxnSpPr>
            <a:cxnSpLocks/>
          </p:cNvCxnSpPr>
          <p:nvPr/>
        </p:nvCxnSpPr>
        <p:spPr>
          <a:xfrm>
            <a:off x="559162" y="671871"/>
            <a:ext cx="8069744" cy="33460"/>
          </a:xfrm>
          <a:prstGeom prst="straightConnector1">
            <a:avLst/>
          </a:prstGeom>
          <a:noFill/>
          <a:ln w="9525" cap="flat" cmpd="sng">
            <a:solidFill>
              <a:srgbClr val="0CD6B0"/>
            </a:solidFill>
            <a:prstDash val="solid"/>
            <a:round/>
            <a:headEnd type="none" w="med" len="med"/>
            <a:tailEnd type="none" w="med" len="med"/>
          </a:ln>
        </p:spPr>
      </p:cxnSp>
      <p:sp>
        <p:nvSpPr>
          <p:cNvPr id="107" name="Google Shape;1108;p39">
            <a:extLst>
              <a:ext uri="{FF2B5EF4-FFF2-40B4-BE49-F238E27FC236}">
                <a16:creationId xmlns:a16="http://schemas.microsoft.com/office/drawing/2014/main" id="{A385BC85-D0D0-A750-96E8-037946B31E7B}"/>
              </a:ext>
            </a:extLst>
          </p:cNvPr>
          <p:cNvSpPr txBox="1">
            <a:spLocks/>
          </p:cNvSpPr>
          <p:nvPr/>
        </p:nvSpPr>
        <p:spPr>
          <a:xfrm>
            <a:off x="283705" y="87150"/>
            <a:ext cx="85206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b="1" spc="300" dirty="0">
                <a:solidFill>
                  <a:srgbClr val="FFFF00"/>
                </a:solidFill>
                <a:latin typeface="Cambria" panose="02040503050406030204" pitchFamily="18" charset="0"/>
                <a:ea typeface="Cambria" panose="02040503050406030204" pitchFamily="18" charset="0"/>
              </a:rPr>
              <a:t>OUR TEAM</a:t>
            </a:r>
          </a:p>
        </p:txBody>
      </p:sp>
      <p:sp>
        <p:nvSpPr>
          <p:cNvPr id="120" name="Arrow: Down 119">
            <a:extLst>
              <a:ext uri="{FF2B5EF4-FFF2-40B4-BE49-F238E27FC236}">
                <a16:creationId xmlns:a16="http://schemas.microsoft.com/office/drawing/2014/main" id="{C5D41A45-19F1-DA1B-0820-7C1191A81983}"/>
              </a:ext>
            </a:extLst>
          </p:cNvPr>
          <p:cNvSpPr/>
          <p:nvPr/>
        </p:nvSpPr>
        <p:spPr>
          <a:xfrm>
            <a:off x="1309823" y="3070860"/>
            <a:ext cx="210314" cy="407199"/>
          </a:xfrm>
          <a:prstGeom prst="downArrow">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 Down 120">
            <a:extLst>
              <a:ext uri="{FF2B5EF4-FFF2-40B4-BE49-F238E27FC236}">
                <a16:creationId xmlns:a16="http://schemas.microsoft.com/office/drawing/2014/main" id="{1F2F33D6-A3A5-5100-91ED-A8A2C064DAF4}"/>
              </a:ext>
            </a:extLst>
          </p:cNvPr>
          <p:cNvSpPr/>
          <p:nvPr/>
        </p:nvSpPr>
        <p:spPr>
          <a:xfrm>
            <a:off x="7784812" y="3007766"/>
            <a:ext cx="210314" cy="407199"/>
          </a:xfrm>
          <a:prstGeom prst="downArrow">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Down 121">
            <a:extLst>
              <a:ext uri="{FF2B5EF4-FFF2-40B4-BE49-F238E27FC236}">
                <a16:creationId xmlns:a16="http://schemas.microsoft.com/office/drawing/2014/main" id="{74C811BA-E123-548E-95C0-25D0BF03BABF}"/>
              </a:ext>
            </a:extLst>
          </p:cNvPr>
          <p:cNvSpPr/>
          <p:nvPr/>
        </p:nvSpPr>
        <p:spPr>
          <a:xfrm>
            <a:off x="2878013" y="2888563"/>
            <a:ext cx="210314" cy="392999"/>
          </a:xfrm>
          <a:prstGeom prst="downArrow">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Arrow: Down 122">
            <a:extLst>
              <a:ext uri="{FF2B5EF4-FFF2-40B4-BE49-F238E27FC236}">
                <a16:creationId xmlns:a16="http://schemas.microsoft.com/office/drawing/2014/main" id="{55E02E0F-C324-DC39-9F8A-031171C269A6}"/>
              </a:ext>
            </a:extLst>
          </p:cNvPr>
          <p:cNvSpPr/>
          <p:nvPr/>
        </p:nvSpPr>
        <p:spPr>
          <a:xfrm>
            <a:off x="6148184" y="2907655"/>
            <a:ext cx="210314" cy="392999"/>
          </a:xfrm>
          <a:prstGeom prst="downArrow">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Arrow: Down 123">
            <a:extLst>
              <a:ext uri="{FF2B5EF4-FFF2-40B4-BE49-F238E27FC236}">
                <a16:creationId xmlns:a16="http://schemas.microsoft.com/office/drawing/2014/main" id="{7EBD1E25-978B-1C5A-C61E-AA3ECEAEA7CA}"/>
              </a:ext>
            </a:extLst>
          </p:cNvPr>
          <p:cNvSpPr/>
          <p:nvPr/>
        </p:nvSpPr>
        <p:spPr>
          <a:xfrm>
            <a:off x="4514641" y="2814876"/>
            <a:ext cx="210314" cy="192890"/>
          </a:xfrm>
          <a:prstGeom prst="downArrow">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56">
            <a:extLst>
              <a:ext uri="{FF2B5EF4-FFF2-40B4-BE49-F238E27FC236}">
                <a16:creationId xmlns:a16="http://schemas.microsoft.com/office/drawing/2014/main" id="{934EF9C1-6B1A-61CB-B124-20CD0A338547}"/>
              </a:ext>
            </a:extLst>
          </p:cNvPr>
          <p:cNvGrpSpPr/>
          <p:nvPr/>
        </p:nvGrpSpPr>
        <p:grpSpPr>
          <a:xfrm>
            <a:off x="4227367" y="3954852"/>
            <a:ext cx="813593" cy="192890"/>
            <a:chOff x="5286246" y="3308534"/>
            <a:chExt cx="1488060" cy="387664"/>
          </a:xfrm>
        </p:grpSpPr>
        <p:grpSp>
          <p:nvGrpSpPr>
            <p:cNvPr id="158" name="Google Shape;8938;p58">
              <a:extLst>
                <a:ext uri="{FF2B5EF4-FFF2-40B4-BE49-F238E27FC236}">
                  <a16:creationId xmlns:a16="http://schemas.microsoft.com/office/drawing/2014/main" id="{7CFEF8D6-D46E-E271-3CEC-E8BED264EF92}"/>
                </a:ext>
              </a:extLst>
            </p:cNvPr>
            <p:cNvGrpSpPr/>
            <p:nvPr/>
          </p:nvGrpSpPr>
          <p:grpSpPr>
            <a:xfrm>
              <a:off x="5286246" y="3308537"/>
              <a:ext cx="387681" cy="387661"/>
              <a:chOff x="266768" y="1721375"/>
              <a:chExt cx="397907" cy="397887"/>
            </a:xfrm>
          </p:grpSpPr>
          <p:sp>
            <p:nvSpPr>
              <p:cNvPr id="165" name="Google Shape;8939;p58">
                <a:extLst>
                  <a:ext uri="{FF2B5EF4-FFF2-40B4-BE49-F238E27FC236}">
                    <a16:creationId xmlns:a16="http://schemas.microsoft.com/office/drawing/2014/main" id="{2EB685F6-44B8-0150-F5D6-51480D30FC25}"/>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940;p58">
                <a:extLst>
                  <a:ext uri="{FF2B5EF4-FFF2-40B4-BE49-F238E27FC236}">
                    <a16:creationId xmlns:a16="http://schemas.microsoft.com/office/drawing/2014/main" id="{41B24081-D63C-A18D-FB53-B05F1AC47C22}"/>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1A1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8933;p58">
              <a:extLst>
                <a:ext uri="{FF2B5EF4-FFF2-40B4-BE49-F238E27FC236}">
                  <a16:creationId xmlns:a16="http://schemas.microsoft.com/office/drawing/2014/main" id="{EE4C5855-4B7F-A970-5EE2-7898314A6390}"/>
                </a:ext>
              </a:extLst>
            </p:cNvPr>
            <p:cNvGrpSpPr/>
            <p:nvPr/>
          </p:nvGrpSpPr>
          <p:grpSpPr>
            <a:xfrm>
              <a:off x="5835863" y="3308534"/>
              <a:ext cx="387661" cy="387661"/>
              <a:chOff x="1379798" y="1723250"/>
              <a:chExt cx="397887" cy="397887"/>
            </a:xfrm>
          </p:grpSpPr>
          <p:sp>
            <p:nvSpPr>
              <p:cNvPr id="161" name="Google Shape;8934;p58">
                <a:extLst>
                  <a:ext uri="{FF2B5EF4-FFF2-40B4-BE49-F238E27FC236}">
                    <a16:creationId xmlns:a16="http://schemas.microsoft.com/office/drawing/2014/main" id="{61F3AB0B-A360-B975-02F0-13BDE28C7BB6}"/>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935;p58">
                <a:extLst>
                  <a:ext uri="{FF2B5EF4-FFF2-40B4-BE49-F238E27FC236}">
                    <a16:creationId xmlns:a16="http://schemas.microsoft.com/office/drawing/2014/main" id="{268EEBFF-5CC2-386A-A25B-10F3AB1CE2E0}"/>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1A1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936;p58">
                <a:extLst>
                  <a:ext uri="{FF2B5EF4-FFF2-40B4-BE49-F238E27FC236}">
                    <a16:creationId xmlns:a16="http://schemas.microsoft.com/office/drawing/2014/main" id="{0BFE2014-B1D5-DDAF-FAFB-67754264E6EB}"/>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937;p58">
                <a:extLst>
                  <a:ext uri="{FF2B5EF4-FFF2-40B4-BE49-F238E27FC236}">
                    <a16:creationId xmlns:a16="http://schemas.microsoft.com/office/drawing/2014/main" id="{2E2F7499-9D54-A172-1D73-7500C5C218E1}"/>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8945;p58">
              <a:extLst>
                <a:ext uri="{FF2B5EF4-FFF2-40B4-BE49-F238E27FC236}">
                  <a16:creationId xmlns:a16="http://schemas.microsoft.com/office/drawing/2014/main" id="{ACACDE63-3E72-20A8-F88A-44519BF862D2}"/>
                </a:ext>
              </a:extLst>
            </p:cNvPr>
            <p:cNvSpPr/>
            <p:nvPr/>
          </p:nvSpPr>
          <p:spPr>
            <a:xfrm>
              <a:off x="6385460" y="3343791"/>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roup 166">
            <a:extLst>
              <a:ext uri="{FF2B5EF4-FFF2-40B4-BE49-F238E27FC236}">
                <a16:creationId xmlns:a16="http://schemas.microsoft.com/office/drawing/2014/main" id="{601CA95A-2A2D-A36C-8490-DDC47AD1078F}"/>
              </a:ext>
            </a:extLst>
          </p:cNvPr>
          <p:cNvGrpSpPr/>
          <p:nvPr/>
        </p:nvGrpSpPr>
        <p:grpSpPr>
          <a:xfrm>
            <a:off x="5936308" y="4375170"/>
            <a:ext cx="813593" cy="192890"/>
            <a:chOff x="5286246" y="3308534"/>
            <a:chExt cx="1488060" cy="387664"/>
          </a:xfrm>
        </p:grpSpPr>
        <p:grpSp>
          <p:nvGrpSpPr>
            <p:cNvPr id="168" name="Google Shape;8938;p58">
              <a:extLst>
                <a:ext uri="{FF2B5EF4-FFF2-40B4-BE49-F238E27FC236}">
                  <a16:creationId xmlns:a16="http://schemas.microsoft.com/office/drawing/2014/main" id="{C47FA703-096C-408F-B3A1-8476B6058D2A}"/>
                </a:ext>
              </a:extLst>
            </p:cNvPr>
            <p:cNvGrpSpPr/>
            <p:nvPr/>
          </p:nvGrpSpPr>
          <p:grpSpPr>
            <a:xfrm>
              <a:off x="5286246" y="3308537"/>
              <a:ext cx="387681" cy="387661"/>
              <a:chOff x="266768" y="1721375"/>
              <a:chExt cx="397907" cy="397887"/>
            </a:xfrm>
          </p:grpSpPr>
          <p:sp>
            <p:nvSpPr>
              <p:cNvPr id="175" name="Google Shape;8939;p58">
                <a:extLst>
                  <a:ext uri="{FF2B5EF4-FFF2-40B4-BE49-F238E27FC236}">
                    <a16:creationId xmlns:a16="http://schemas.microsoft.com/office/drawing/2014/main" id="{127B6C1E-7B59-5DCC-042B-90C7DD0AFE5B}"/>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940;p58">
                <a:extLst>
                  <a:ext uri="{FF2B5EF4-FFF2-40B4-BE49-F238E27FC236}">
                    <a16:creationId xmlns:a16="http://schemas.microsoft.com/office/drawing/2014/main" id="{164BA9F4-742F-AB91-B3E0-F3DE2ED903DF}"/>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1A1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8933;p58">
              <a:extLst>
                <a:ext uri="{FF2B5EF4-FFF2-40B4-BE49-F238E27FC236}">
                  <a16:creationId xmlns:a16="http://schemas.microsoft.com/office/drawing/2014/main" id="{4EEC56B0-CB70-858D-CB8A-A9F53F99D226}"/>
                </a:ext>
              </a:extLst>
            </p:cNvPr>
            <p:cNvGrpSpPr/>
            <p:nvPr/>
          </p:nvGrpSpPr>
          <p:grpSpPr>
            <a:xfrm>
              <a:off x="5835863" y="3308534"/>
              <a:ext cx="387661" cy="387661"/>
              <a:chOff x="1379798" y="1723250"/>
              <a:chExt cx="397887" cy="397887"/>
            </a:xfrm>
          </p:grpSpPr>
          <p:sp>
            <p:nvSpPr>
              <p:cNvPr id="171" name="Google Shape;8934;p58">
                <a:extLst>
                  <a:ext uri="{FF2B5EF4-FFF2-40B4-BE49-F238E27FC236}">
                    <a16:creationId xmlns:a16="http://schemas.microsoft.com/office/drawing/2014/main" id="{F5341614-1646-E54B-E5B9-A76B85AED731}"/>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935;p58">
                <a:extLst>
                  <a:ext uri="{FF2B5EF4-FFF2-40B4-BE49-F238E27FC236}">
                    <a16:creationId xmlns:a16="http://schemas.microsoft.com/office/drawing/2014/main" id="{D943F7E6-4F7C-A42D-9E40-131D6FB459F1}"/>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1A1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936;p58">
                <a:extLst>
                  <a:ext uri="{FF2B5EF4-FFF2-40B4-BE49-F238E27FC236}">
                    <a16:creationId xmlns:a16="http://schemas.microsoft.com/office/drawing/2014/main" id="{3D57F580-E540-AA8A-0EF5-39CA076CA66B}"/>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937;p58">
                <a:extLst>
                  <a:ext uri="{FF2B5EF4-FFF2-40B4-BE49-F238E27FC236}">
                    <a16:creationId xmlns:a16="http://schemas.microsoft.com/office/drawing/2014/main" id="{E5DA3628-DC67-BDE4-E48F-E554DA1BA23E}"/>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8945;p58">
              <a:extLst>
                <a:ext uri="{FF2B5EF4-FFF2-40B4-BE49-F238E27FC236}">
                  <a16:creationId xmlns:a16="http://schemas.microsoft.com/office/drawing/2014/main" id="{6DE8F581-F62F-F82C-E1C2-51E95F8F5312}"/>
                </a:ext>
              </a:extLst>
            </p:cNvPr>
            <p:cNvSpPr/>
            <p:nvPr/>
          </p:nvSpPr>
          <p:spPr>
            <a:xfrm>
              <a:off x="6385460" y="3343791"/>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roup 176">
            <a:extLst>
              <a:ext uri="{FF2B5EF4-FFF2-40B4-BE49-F238E27FC236}">
                <a16:creationId xmlns:a16="http://schemas.microsoft.com/office/drawing/2014/main" id="{ED19632D-F6A9-FEC6-2C66-8BEAA720962F}"/>
              </a:ext>
            </a:extLst>
          </p:cNvPr>
          <p:cNvGrpSpPr/>
          <p:nvPr/>
        </p:nvGrpSpPr>
        <p:grpSpPr>
          <a:xfrm>
            <a:off x="7483172" y="4602376"/>
            <a:ext cx="813593" cy="192890"/>
            <a:chOff x="5286246" y="3308534"/>
            <a:chExt cx="1488060" cy="387664"/>
          </a:xfrm>
        </p:grpSpPr>
        <p:grpSp>
          <p:nvGrpSpPr>
            <p:cNvPr id="178" name="Google Shape;8938;p58">
              <a:extLst>
                <a:ext uri="{FF2B5EF4-FFF2-40B4-BE49-F238E27FC236}">
                  <a16:creationId xmlns:a16="http://schemas.microsoft.com/office/drawing/2014/main" id="{08725837-1A0E-5BA3-1B7C-B41D10C48718}"/>
                </a:ext>
              </a:extLst>
            </p:cNvPr>
            <p:cNvGrpSpPr/>
            <p:nvPr/>
          </p:nvGrpSpPr>
          <p:grpSpPr>
            <a:xfrm>
              <a:off x="5286246" y="3308537"/>
              <a:ext cx="387681" cy="387661"/>
              <a:chOff x="266768" y="1721375"/>
              <a:chExt cx="397907" cy="397887"/>
            </a:xfrm>
          </p:grpSpPr>
          <p:sp>
            <p:nvSpPr>
              <p:cNvPr id="185" name="Google Shape;8939;p58">
                <a:extLst>
                  <a:ext uri="{FF2B5EF4-FFF2-40B4-BE49-F238E27FC236}">
                    <a16:creationId xmlns:a16="http://schemas.microsoft.com/office/drawing/2014/main" id="{FCDF4428-8922-10B4-91F4-0DE1D02F0CCC}"/>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940;p58">
                <a:extLst>
                  <a:ext uri="{FF2B5EF4-FFF2-40B4-BE49-F238E27FC236}">
                    <a16:creationId xmlns:a16="http://schemas.microsoft.com/office/drawing/2014/main" id="{BF793BDE-A7F1-CDF0-DDB1-F2D7DBADB4F3}"/>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1A1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8933;p58">
              <a:extLst>
                <a:ext uri="{FF2B5EF4-FFF2-40B4-BE49-F238E27FC236}">
                  <a16:creationId xmlns:a16="http://schemas.microsoft.com/office/drawing/2014/main" id="{BCE267A7-487C-C6AD-7307-6ED0DF0CB225}"/>
                </a:ext>
              </a:extLst>
            </p:cNvPr>
            <p:cNvGrpSpPr/>
            <p:nvPr/>
          </p:nvGrpSpPr>
          <p:grpSpPr>
            <a:xfrm>
              <a:off x="5835863" y="3308534"/>
              <a:ext cx="387661" cy="387661"/>
              <a:chOff x="1379798" y="1723250"/>
              <a:chExt cx="397887" cy="397887"/>
            </a:xfrm>
          </p:grpSpPr>
          <p:sp>
            <p:nvSpPr>
              <p:cNvPr id="181" name="Google Shape;8934;p58">
                <a:extLst>
                  <a:ext uri="{FF2B5EF4-FFF2-40B4-BE49-F238E27FC236}">
                    <a16:creationId xmlns:a16="http://schemas.microsoft.com/office/drawing/2014/main" id="{FEA2AD58-6240-0427-68D3-DE8E7D148EC3}"/>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935;p58">
                <a:extLst>
                  <a:ext uri="{FF2B5EF4-FFF2-40B4-BE49-F238E27FC236}">
                    <a16:creationId xmlns:a16="http://schemas.microsoft.com/office/drawing/2014/main" id="{163DE649-53F7-85FC-2141-7F1BB9412BF4}"/>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1A1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936;p58">
                <a:extLst>
                  <a:ext uri="{FF2B5EF4-FFF2-40B4-BE49-F238E27FC236}">
                    <a16:creationId xmlns:a16="http://schemas.microsoft.com/office/drawing/2014/main" id="{BF0EF457-199B-113C-63D6-B4A46E1AC617}"/>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937;p58">
                <a:extLst>
                  <a:ext uri="{FF2B5EF4-FFF2-40B4-BE49-F238E27FC236}">
                    <a16:creationId xmlns:a16="http://schemas.microsoft.com/office/drawing/2014/main" id="{F7AC0CA6-B9D5-48A4-BCC9-CA4A5E945043}"/>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8945;p58">
              <a:extLst>
                <a:ext uri="{FF2B5EF4-FFF2-40B4-BE49-F238E27FC236}">
                  <a16:creationId xmlns:a16="http://schemas.microsoft.com/office/drawing/2014/main" id="{A9224EAC-A2AE-9C46-125A-F759BE44C779}"/>
                </a:ext>
              </a:extLst>
            </p:cNvPr>
            <p:cNvSpPr/>
            <p:nvPr/>
          </p:nvSpPr>
          <p:spPr>
            <a:xfrm>
              <a:off x="6385460" y="3343791"/>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roup 186">
            <a:extLst>
              <a:ext uri="{FF2B5EF4-FFF2-40B4-BE49-F238E27FC236}">
                <a16:creationId xmlns:a16="http://schemas.microsoft.com/office/drawing/2014/main" id="{39ACD177-02AB-E38B-8007-2A7888A56935}"/>
              </a:ext>
            </a:extLst>
          </p:cNvPr>
          <p:cNvGrpSpPr/>
          <p:nvPr/>
        </p:nvGrpSpPr>
        <p:grpSpPr>
          <a:xfrm>
            <a:off x="2573171" y="4375169"/>
            <a:ext cx="813593" cy="192890"/>
            <a:chOff x="5286246" y="3308534"/>
            <a:chExt cx="1488060" cy="387664"/>
          </a:xfrm>
        </p:grpSpPr>
        <p:grpSp>
          <p:nvGrpSpPr>
            <p:cNvPr id="188" name="Google Shape;8938;p58">
              <a:extLst>
                <a:ext uri="{FF2B5EF4-FFF2-40B4-BE49-F238E27FC236}">
                  <a16:creationId xmlns:a16="http://schemas.microsoft.com/office/drawing/2014/main" id="{0205CD2F-E92F-7A94-DF67-67B67918B14F}"/>
                </a:ext>
              </a:extLst>
            </p:cNvPr>
            <p:cNvGrpSpPr/>
            <p:nvPr/>
          </p:nvGrpSpPr>
          <p:grpSpPr>
            <a:xfrm>
              <a:off x="5286246" y="3308537"/>
              <a:ext cx="387681" cy="387661"/>
              <a:chOff x="266768" y="1721375"/>
              <a:chExt cx="397907" cy="397887"/>
            </a:xfrm>
          </p:grpSpPr>
          <p:sp>
            <p:nvSpPr>
              <p:cNvPr id="195" name="Google Shape;8939;p58">
                <a:extLst>
                  <a:ext uri="{FF2B5EF4-FFF2-40B4-BE49-F238E27FC236}">
                    <a16:creationId xmlns:a16="http://schemas.microsoft.com/office/drawing/2014/main" id="{228334B2-387D-9285-3C32-F4B294DC64CA}"/>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940;p58">
                <a:extLst>
                  <a:ext uri="{FF2B5EF4-FFF2-40B4-BE49-F238E27FC236}">
                    <a16:creationId xmlns:a16="http://schemas.microsoft.com/office/drawing/2014/main" id="{F8DEAF5B-7268-6867-7B24-23D9D31EDB69}"/>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1A1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8933;p58">
              <a:extLst>
                <a:ext uri="{FF2B5EF4-FFF2-40B4-BE49-F238E27FC236}">
                  <a16:creationId xmlns:a16="http://schemas.microsoft.com/office/drawing/2014/main" id="{2FD42F01-CB9D-5156-3D4F-C74D90ED1B8B}"/>
                </a:ext>
              </a:extLst>
            </p:cNvPr>
            <p:cNvGrpSpPr/>
            <p:nvPr/>
          </p:nvGrpSpPr>
          <p:grpSpPr>
            <a:xfrm>
              <a:off x="5835863" y="3308534"/>
              <a:ext cx="387661" cy="387661"/>
              <a:chOff x="1379798" y="1723250"/>
              <a:chExt cx="397887" cy="397887"/>
            </a:xfrm>
          </p:grpSpPr>
          <p:sp>
            <p:nvSpPr>
              <p:cNvPr id="191" name="Google Shape;8934;p58">
                <a:extLst>
                  <a:ext uri="{FF2B5EF4-FFF2-40B4-BE49-F238E27FC236}">
                    <a16:creationId xmlns:a16="http://schemas.microsoft.com/office/drawing/2014/main" id="{824E23E9-CF04-25A3-A5F0-1C1A0A7368ED}"/>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935;p58">
                <a:extLst>
                  <a:ext uri="{FF2B5EF4-FFF2-40B4-BE49-F238E27FC236}">
                    <a16:creationId xmlns:a16="http://schemas.microsoft.com/office/drawing/2014/main" id="{77151143-D40C-B53C-EFD6-B3CEFB71F7BD}"/>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1A1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936;p58">
                <a:extLst>
                  <a:ext uri="{FF2B5EF4-FFF2-40B4-BE49-F238E27FC236}">
                    <a16:creationId xmlns:a16="http://schemas.microsoft.com/office/drawing/2014/main" id="{4A48C4FB-AFDC-53FF-AEB5-19819945E75F}"/>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937;p58">
                <a:extLst>
                  <a:ext uri="{FF2B5EF4-FFF2-40B4-BE49-F238E27FC236}">
                    <a16:creationId xmlns:a16="http://schemas.microsoft.com/office/drawing/2014/main" id="{C92FE2AF-3B4E-480A-EE94-F955A0C2D744}"/>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8945;p58">
              <a:extLst>
                <a:ext uri="{FF2B5EF4-FFF2-40B4-BE49-F238E27FC236}">
                  <a16:creationId xmlns:a16="http://schemas.microsoft.com/office/drawing/2014/main" id="{B8196656-6C50-70C5-F622-4FBC14235586}"/>
                </a:ext>
              </a:extLst>
            </p:cNvPr>
            <p:cNvSpPr/>
            <p:nvPr/>
          </p:nvSpPr>
          <p:spPr>
            <a:xfrm>
              <a:off x="6385460" y="3343791"/>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roup 196">
            <a:extLst>
              <a:ext uri="{FF2B5EF4-FFF2-40B4-BE49-F238E27FC236}">
                <a16:creationId xmlns:a16="http://schemas.microsoft.com/office/drawing/2014/main" id="{214CF4C5-D877-CF9C-A902-E332E61505E7}"/>
              </a:ext>
            </a:extLst>
          </p:cNvPr>
          <p:cNvGrpSpPr/>
          <p:nvPr/>
        </p:nvGrpSpPr>
        <p:grpSpPr>
          <a:xfrm>
            <a:off x="985828" y="4602376"/>
            <a:ext cx="813593" cy="192890"/>
            <a:chOff x="5286246" y="3308534"/>
            <a:chExt cx="1488060" cy="387664"/>
          </a:xfrm>
        </p:grpSpPr>
        <p:grpSp>
          <p:nvGrpSpPr>
            <p:cNvPr id="198" name="Google Shape;8938;p58">
              <a:extLst>
                <a:ext uri="{FF2B5EF4-FFF2-40B4-BE49-F238E27FC236}">
                  <a16:creationId xmlns:a16="http://schemas.microsoft.com/office/drawing/2014/main" id="{799ABEBD-BCE9-B052-4FA4-9879522B1F8C}"/>
                </a:ext>
              </a:extLst>
            </p:cNvPr>
            <p:cNvGrpSpPr/>
            <p:nvPr/>
          </p:nvGrpSpPr>
          <p:grpSpPr>
            <a:xfrm>
              <a:off x="5286246" y="3308537"/>
              <a:ext cx="387681" cy="387661"/>
              <a:chOff x="266768" y="1721375"/>
              <a:chExt cx="397907" cy="397887"/>
            </a:xfrm>
          </p:grpSpPr>
          <p:sp>
            <p:nvSpPr>
              <p:cNvPr id="205" name="Google Shape;8939;p58">
                <a:extLst>
                  <a:ext uri="{FF2B5EF4-FFF2-40B4-BE49-F238E27FC236}">
                    <a16:creationId xmlns:a16="http://schemas.microsoft.com/office/drawing/2014/main" id="{11E348DC-A4DF-ECC5-3D19-4F27D6AB9C53}"/>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940;p58">
                <a:extLst>
                  <a:ext uri="{FF2B5EF4-FFF2-40B4-BE49-F238E27FC236}">
                    <a16:creationId xmlns:a16="http://schemas.microsoft.com/office/drawing/2014/main" id="{3468A28D-8936-E6CB-D20A-88813F93B30C}"/>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1A1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8933;p58">
              <a:extLst>
                <a:ext uri="{FF2B5EF4-FFF2-40B4-BE49-F238E27FC236}">
                  <a16:creationId xmlns:a16="http://schemas.microsoft.com/office/drawing/2014/main" id="{DF20C9EA-8B2D-D651-3B0A-53F00D2ECB76}"/>
                </a:ext>
              </a:extLst>
            </p:cNvPr>
            <p:cNvGrpSpPr/>
            <p:nvPr/>
          </p:nvGrpSpPr>
          <p:grpSpPr>
            <a:xfrm>
              <a:off x="5835863" y="3308534"/>
              <a:ext cx="387661" cy="387661"/>
              <a:chOff x="1379798" y="1723250"/>
              <a:chExt cx="397887" cy="397887"/>
            </a:xfrm>
          </p:grpSpPr>
          <p:sp>
            <p:nvSpPr>
              <p:cNvPr id="201" name="Google Shape;8934;p58">
                <a:extLst>
                  <a:ext uri="{FF2B5EF4-FFF2-40B4-BE49-F238E27FC236}">
                    <a16:creationId xmlns:a16="http://schemas.microsoft.com/office/drawing/2014/main" id="{F5963047-B4EE-1118-78C2-29671EE3EEEA}"/>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935;p58">
                <a:extLst>
                  <a:ext uri="{FF2B5EF4-FFF2-40B4-BE49-F238E27FC236}">
                    <a16:creationId xmlns:a16="http://schemas.microsoft.com/office/drawing/2014/main" id="{B1B7660E-4584-4B43-2348-2D71C24AF81E}"/>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1A1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936;p58">
                <a:extLst>
                  <a:ext uri="{FF2B5EF4-FFF2-40B4-BE49-F238E27FC236}">
                    <a16:creationId xmlns:a16="http://schemas.microsoft.com/office/drawing/2014/main" id="{E8A73A41-38CB-9D09-60DE-C3F7B2610365}"/>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937;p58">
                <a:extLst>
                  <a:ext uri="{FF2B5EF4-FFF2-40B4-BE49-F238E27FC236}">
                    <a16:creationId xmlns:a16="http://schemas.microsoft.com/office/drawing/2014/main" id="{35873A96-E9B5-7A9A-171C-F29489E355B7}"/>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8945;p58">
              <a:extLst>
                <a:ext uri="{FF2B5EF4-FFF2-40B4-BE49-F238E27FC236}">
                  <a16:creationId xmlns:a16="http://schemas.microsoft.com/office/drawing/2014/main" id="{8CB04D03-7E66-0F09-C9A9-92F510780F05}"/>
                </a:ext>
              </a:extLst>
            </p:cNvPr>
            <p:cNvSpPr/>
            <p:nvPr/>
          </p:nvSpPr>
          <p:spPr>
            <a:xfrm>
              <a:off x="6385460" y="3343791"/>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95700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barn(inVertical)">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wheel(1)">
                                      <p:cBhvr>
                                        <p:cTn id="12" dur="2000"/>
                                        <p:tgtEl>
                                          <p:spTgt spid="89"/>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wheel(1)">
                                      <p:cBhvr>
                                        <p:cTn id="15" dur="2000"/>
                                        <p:tgtEl>
                                          <p:spTgt spid="90"/>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wheel(1)">
                                      <p:cBhvr>
                                        <p:cTn id="18" dur="2000"/>
                                        <p:tgtEl>
                                          <p:spTgt spid="8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wheel(1)">
                                      <p:cBhvr>
                                        <p:cTn id="21" dur="2000"/>
                                        <p:tgtEl>
                                          <p:spTgt spid="92"/>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wheel(1)">
                                      <p:cBhvr>
                                        <p:cTn id="24" dur="2000"/>
                                        <p:tgtEl>
                                          <p:spTgt spid="94"/>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wheel(1)">
                                      <p:cBhvr>
                                        <p:cTn id="27" dur="2000"/>
                                        <p:tgtEl>
                                          <p:spTgt spid="87"/>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wheel(1)">
                                      <p:cBhvr>
                                        <p:cTn id="30" dur="2000"/>
                                        <p:tgtEl>
                                          <p:spTgt spid="91"/>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wheel(1)">
                                      <p:cBhvr>
                                        <p:cTn id="33" dur="2000"/>
                                        <p:tgtEl>
                                          <p:spTgt spid="88"/>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wheel(1)">
                                      <p:cBhvr>
                                        <p:cTn id="36" dur="2000"/>
                                        <p:tgtEl>
                                          <p:spTgt spid="93"/>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wheel(1)">
                                      <p:cBhvr>
                                        <p:cTn id="39" dur="2000"/>
                                        <p:tgtEl>
                                          <p:spTgt spid="95"/>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wheel(1)">
                                      <p:cBhvr>
                                        <p:cTn id="42" dur="2000"/>
                                        <p:tgtEl>
                                          <p:spTgt spid="101"/>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wheel(1)">
                                      <p:cBhvr>
                                        <p:cTn id="45" dur="2000"/>
                                        <p:tgtEl>
                                          <p:spTgt spid="102"/>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03"/>
                                        </p:tgtEl>
                                        <p:attrNameLst>
                                          <p:attrName>style.visibility</p:attrName>
                                        </p:attrNameLst>
                                      </p:cBhvr>
                                      <p:to>
                                        <p:strVal val="visible"/>
                                      </p:to>
                                    </p:set>
                                    <p:animEffect transition="in" filter="wheel(1)">
                                      <p:cBhvr>
                                        <p:cTn id="48" dur="2000"/>
                                        <p:tgtEl>
                                          <p:spTgt spid="103"/>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wheel(1)">
                                      <p:cBhvr>
                                        <p:cTn id="51" dur="2000"/>
                                        <p:tgtEl>
                                          <p:spTgt spid="104"/>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wheel(1)">
                                      <p:cBhvr>
                                        <p:cTn id="54" dur="2000"/>
                                        <p:tgtEl>
                                          <p:spTgt spid="105"/>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wheel(1)">
                                      <p:cBhvr>
                                        <p:cTn id="57" dur="2000"/>
                                        <p:tgtEl>
                                          <p:spTgt spid="120"/>
                                        </p:tgtEl>
                                      </p:cBhvr>
                                    </p:animEffect>
                                  </p:childTnLst>
                                </p:cTn>
                              </p:par>
                              <p:par>
                                <p:cTn id="58" presetID="21" presetClass="entr" presetSubtype="1" fill="hold" grpId="0" nodeType="withEffect">
                                  <p:stCondLst>
                                    <p:cond delay="0"/>
                                  </p:stCondLst>
                                  <p:childTnLst>
                                    <p:set>
                                      <p:cBhvr>
                                        <p:cTn id="59" dur="1" fill="hold">
                                          <p:stCondLst>
                                            <p:cond delay="0"/>
                                          </p:stCondLst>
                                        </p:cTn>
                                        <p:tgtEl>
                                          <p:spTgt spid="121"/>
                                        </p:tgtEl>
                                        <p:attrNameLst>
                                          <p:attrName>style.visibility</p:attrName>
                                        </p:attrNameLst>
                                      </p:cBhvr>
                                      <p:to>
                                        <p:strVal val="visible"/>
                                      </p:to>
                                    </p:set>
                                    <p:animEffect transition="in" filter="wheel(1)">
                                      <p:cBhvr>
                                        <p:cTn id="60" dur="2000"/>
                                        <p:tgtEl>
                                          <p:spTgt spid="121"/>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122"/>
                                        </p:tgtEl>
                                        <p:attrNameLst>
                                          <p:attrName>style.visibility</p:attrName>
                                        </p:attrNameLst>
                                      </p:cBhvr>
                                      <p:to>
                                        <p:strVal val="visible"/>
                                      </p:to>
                                    </p:set>
                                    <p:animEffect transition="in" filter="wheel(1)">
                                      <p:cBhvr>
                                        <p:cTn id="63" dur="2000"/>
                                        <p:tgtEl>
                                          <p:spTgt spid="122"/>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123"/>
                                        </p:tgtEl>
                                        <p:attrNameLst>
                                          <p:attrName>style.visibility</p:attrName>
                                        </p:attrNameLst>
                                      </p:cBhvr>
                                      <p:to>
                                        <p:strVal val="visible"/>
                                      </p:to>
                                    </p:set>
                                    <p:animEffect transition="in" filter="wheel(1)">
                                      <p:cBhvr>
                                        <p:cTn id="66" dur="2000"/>
                                        <p:tgtEl>
                                          <p:spTgt spid="123"/>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124"/>
                                        </p:tgtEl>
                                        <p:attrNameLst>
                                          <p:attrName>style.visibility</p:attrName>
                                        </p:attrNameLst>
                                      </p:cBhvr>
                                      <p:to>
                                        <p:strVal val="visible"/>
                                      </p:to>
                                    </p:set>
                                    <p:animEffect transition="in" filter="wheel(1)">
                                      <p:cBhvr>
                                        <p:cTn id="69" dur="2000"/>
                                        <p:tgtEl>
                                          <p:spTgt spid="124"/>
                                        </p:tgtEl>
                                      </p:cBhvr>
                                    </p:animEffect>
                                  </p:childTnLst>
                                </p:cTn>
                              </p:par>
                              <p:par>
                                <p:cTn id="70" presetID="21" presetClass="entr" presetSubtype="1" fill="hold" nodeType="withEffect">
                                  <p:stCondLst>
                                    <p:cond delay="0"/>
                                  </p:stCondLst>
                                  <p:childTnLst>
                                    <p:set>
                                      <p:cBhvr>
                                        <p:cTn id="71" dur="1" fill="hold">
                                          <p:stCondLst>
                                            <p:cond delay="0"/>
                                          </p:stCondLst>
                                        </p:cTn>
                                        <p:tgtEl>
                                          <p:spTgt spid="157"/>
                                        </p:tgtEl>
                                        <p:attrNameLst>
                                          <p:attrName>style.visibility</p:attrName>
                                        </p:attrNameLst>
                                      </p:cBhvr>
                                      <p:to>
                                        <p:strVal val="visible"/>
                                      </p:to>
                                    </p:set>
                                    <p:animEffect transition="in" filter="wheel(1)">
                                      <p:cBhvr>
                                        <p:cTn id="72" dur="2000"/>
                                        <p:tgtEl>
                                          <p:spTgt spid="157"/>
                                        </p:tgtEl>
                                      </p:cBhvr>
                                    </p:animEffect>
                                  </p:childTnLst>
                                </p:cTn>
                              </p:par>
                              <p:par>
                                <p:cTn id="73" presetID="21" presetClass="entr" presetSubtype="1" fill="hold" nodeType="withEffect">
                                  <p:stCondLst>
                                    <p:cond delay="0"/>
                                  </p:stCondLst>
                                  <p:childTnLst>
                                    <p:set>
                                      <p:cBhvr>
                                        <p:cTn id="74" dur="1" fill="hold">
                                          <p:stCondLst>
                                            <p:cond delay="0"/>
                                          </p:stCondLst>
                                        </p:cTn>
                                        <p:tgtEl>
                                          <p:spTgt spid="167"/>
                                        </p:tgtEl>
                                        <p:attrNameLst>
                                          <p:attrName>style.visibility</p:attrName>
                                        </p:attrNameLst>
                                      </p:cBhvr>
                                      <p:to>
                                        <p:strVal val="visible"/>
                                      </p:to>
                                    </p:set>
                                    <p:animEffect transition="in" filter="wheel(1)">
                                      <p:cBhvr>
                                        <p:cTn id="75" dur="2000"/>
                                        <p:tgtEl>
                                          <p:spTgt spid="167"/>
                                        </p:tgtEl>
                                      </p:cBhvr>
                                    </p:animEffect>
                                  </p:childTnLst>
                                </p:cTn>
                              </p:par>
                              <p:par>
                                <p:cTn id="76" presetID="21" presetClass="entr" presetSubtype="1" fill="hold" nodeType="withEffect">
                                  <p:stCondLst>
                                    <p:cond delay="0"/>
                                  </p:stCondLst>
                                  <p:childTnLst>
                                    <p:set>
                                      <p:cBhvr>
                                        <p:cTn id="77" dur="1" fill="hold">
                                          <p:stCondLst>
                                            <p:cond delay="0"/>
                                          </p:stCondLst>
                                        </p:cTn>
                                        <p:tgtEl>
                                          <p:spTgt spid="177"/>
                                        </p:tgtEl>
                                        <p:attrNameLst>
                                          <p:attrName>style.visibility</p:attrName>
                                        </p:attrNameLst>
                                      </p:cBhvr>
                                      <p:to>
                                        <p:strVal val="visible"/>
                                      </p:to>
                                    </p:set>
                                    <p:animEffect transition="in" filter="wheel(1)">
                                      <p:cBhvr>
                                        <p:cTn id="78" dur="2000"/>
                                        <p:tgtEl>
                                          <p:spTgt spid="177"/>
                                        </p:tgtEl>
                                      </p:cBhvr>
                                    </p:animEffect>
                                  </p:childTnLst>
                                </p:cTn>
                              </p:par>
                              <p:par>
                                <p:cTn id="79" presetID="21" presetClass="entr" presetSubtype="1" fill="hold" nodeType="withEffect">
                                  <p:stCondLst>
                                    <p:cond delay="0"/>
                                  </p:stCondLst>
                                  <p:childTnLst>
                                    <p:set>
                                      <p:cBhvr>
                                        <p:cTn id="80" dur="1" fill="hold">
                                          <p:stCondLst>
                                            <p:cond delay="0"/>
                                          </p:stCondLst>
                                        </p:cTn>
                                        <p:tgtEl>
                                          <p:spTgt spid="187"/>
                                        </p:tgtEl>
                                        <p:attrNameLst>
                                          <p:attrName>style.visibility</p:attrName>
                                        </p:attrNameLst>
                                      </p:cBhvr>
                                      <p:to>
                                        <p:strVal val="visible"/>
                                      </p:to>
                                    </p:set>
                                    <p:animEffect transition="in" filter="wheel(1)">
                                      <p:cBhvr>
                                        <p:cTn id="81" dur="2000"/>
                                        <p:tgtEl>
                                          <p:spTgt spid="187"/>
                                        </p:tgtEl>
                                      </p:cBhvr>
                                    </p:animEffect>
                                  </p:childTnLst>
                                </p:cTn>
                              </p:par>
                              <p:par>
                                <p:cTn id="82" presetID="21" presetClass="entr" presetSubtype="1" fill="hold" nodeType="withEffect">
                                  <p:stCondLst>
                                    <p:cond delay="0"/>
                                  </p:stCondLst>
                                  <p:childTnLst>
                                    <p:set>
                                      <p:cBhvr>
                                        <p:cTn id="83" dur="1" fill="hold">
                                          <p:stCondLst>
                                            <p:cond delay="0"/>
                                          </p:stCondLst>
                                        </p:cTn>
                                        <p:tgtEl>
                                          <p:spTgt spid="197"/>
                                        </p:tgtEl>
                                        <p:attrNameLst>
                                          <p:attrName>style.visibility</p:attrName>
                                        </p:attrNameLst>
                                      </p:cBhvr>
                                      <p:to>
                                        <p:strVal val="visible"/>
                                      </p:to>
                                    </p:set>
                                    <p:animEffect transition="in" filter="wheel(1)">
                                      <p:cBhvr>
                                        <p:cTn id="84" dur="20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86" grpId="0" animBg="1"/>
      <p:bldP spid="92" grpId="0" animBg="1"/>
      <p:bldP spid="94" grpId="0" animBg="1"/>
      <p:bldP spid="87" grpId="0" animBg="1"/>
      <p:bldP spid="91" grpId="0" animBg="1"/>
      <p:bldP spid="88" grpId="0" animBg="1"/>
      <p:bldP spid="93" grpId="0" animBg="1"/>
      <p:bldP spid="95" grpId="0" animBg="1"/>
      <p:bldP spid="101" grpId="0"/>
      <p:bldP spid="102" grpId="0"/>
      <p:bldP spid="103" grpId="0"/>
      <p:bldP spid="104" grpId="0"/>
      <p:bldP spid="105" grpId="0"/>
      <p:bldP spid="107" grpId="0"/>
      <p:bldP spid="120" grpId="0" animBg="1"/>
      <p:bldP spid="121" grpId="0" animBg="1"/>
      <p:bldP spid="122" grpId="0" animBg="1"/>
      <p:bldP spid="123" grpId="0" animBg="1"/>
      <p:bldP spid="1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2691180" y="324785"/>
            <a:ext cx="376164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000" b="1" spc="300" dirty="0">
                <a:solidFill>
                  <a:srgbClr val="FFFF00"/>
                </a:solidFill>
                <a:latin typeface="Cambria" panose="02040503050406030204" pitchFamily="18" charset="0"/>
                <a:ea typeface="Cambria" panose="02040503050406030204" pitchFamily="18" charset="0"/>
              </a:rPr>
              <a:t> INTODUCTION</a:t>
            </a:r>
          </a:p>
        </p:txBody>
      </p:sp>
      <p:cxnSp>
        <p:nvCxnSpPr>
          <p:cNvPr id="298" name="Google Shape;298;p26"/>
          <p:cNvCxnSpPr>
            <a:cxnSpLocks/>
          </p:cNvCxnSpPr>
          <p:nvPr/>
        </p:nvCxnSpPr>
        <p:spPr>
          <a:xfrm>
            <a:off x="781758" y="885398"/>
            <a:ext cx="7993942" cy="16761"/>
          </a:xfrm>
          <a:prstGeom prst="straightConnector1">
            <a:avLst/>
          </a:prstGeom>
          <a:noFill/>
          <a:ln w="9525" cap="flat" cmpd="sng">
            <a:solidFill>
              <a:schemeClr val="accent1"/>
            </a:solidFill>
            <a:prstDash val="solid"/>
            <a:round/>
            <a:headEnd type="none" w="med" len="med"/>
            <a:tailEnd type="none" w="med" len="med"/>
          </a:ln>
        </p:spPr>
      </p:cxnSp>
      <p:grpSp>
        <p:nvGrpSpPr>
          <p:cNvPr id="2" name="Group 1">
            <a:extLst>
              <a:ext uri="{FF2B5EF4-FFF2-40B4-BE49-F238E27FC236}">
                <a16:creationId xmlns:a16="http://schemas.microsoft.com/office/drawing/2014/main" id="{1766FC79-E0EF-C958-EC02-F16D0A1E9733}"/>
              </a:ext>
            </a:extLst>
          </p:cNvPr>
          <p:cNvGrpSpPr/>
          <p:nvPr/>
        </p:nvGrpSpPr>
        <p:grpSpPr>
          <a:xfrm>
            <a:off x="2205198" y="1194300"/>
            <a:ext cx="6570502" cy="1060701"/>
            <a:chOff x="2205198" y="1194300"/>
            <a:chExt cx="6570502" cy="1060701"/>
          </a:xfrm>
        </p:grpSpPr>
        <p:sp>
          <p:nvSpPr>
            <p:cNvPr id="10" name="Rectangle 9">
              <a:extLst>
                <a:ext uri="{FF2B5EF4-FFF2-40B4-BE49-F238E27FC236}">
                  <a16:creationId xmlns:a16="http://schemas.microsoft.com/office/drawing/2014/main" id="{C74E3EC9-780E-4919-97AF-CBC3685BEA66}"/>
                </a:ext>
              </a:extLst>
            </p:cNvPr>
            <p:cNvSpPr/>
            <p:nvPr/>
          </p:nvSpPr>
          <p:spPr>
            <a:xfrm>
              <a:off x="2459067" y="1194300"/>
              <a:ext cx="6316633" cy="1060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latin typeface="Cambria" panose="02040503050406030204" pitchFamily="18" charset="0"/>
                <a:ea typeface="Cambria" panose="02040503050406030204" pitchFamily="18" charset="0"/>
              </a:endParaRPr>
            </a:p>
          </p:txBody>
        </p:sp>
        <p:sp>
          <p:nvSpPr>
            <p:cNvPr id="14" name="Freeform: Shape 13">
              <a:extLst>
                <a:ext uri="{FF2B5EF4-FFF2-40B4-BE49-F238E27FC236}">
                  <a16:creationId xmlns:a16="http://schemas.microsoft.com/office/drawing/2014/main" id="{5107B99B-4B56-48CE-A630-28A168D795AA}"/>
                </a:ext>
              </a:extLst>
            </p:cNvPr>
            <p:cNvSpPr/>
            <p:nvPr/>
          </p:nvSpPr>
          <p:spPr>
            <a:xfrm>
              <a:off x="2454366" y="1194300"/>
              <a:ext cx="5329206" cy="941186"/>
            </a:xfrm>
            <a:custGeom>
              <a:avLst/>
              <a:gdLst>
                <a:gd name="connsiteX0" fmla="*/ 925514 w 3619500"/>
                <a:gd name="connsiteY0" fmla="*/ 0 h 1200150"/>
                <a:gd name="connsiteX1" fmla="*/ 3619500 w 3619500"/>
                <a:gd name="connsiteY1" fmla="*/ 0 h 1200150"/>
                <a:gd name="connsiteX2" fmla="*/ 3619500 w 3619500"/>
                <a:gd name="connsiteY2" fmla="*/ 1000121 h 1200150"/>
                <a:gd name="connsiteX3" fmla="*/ 3419471 w 3619500"/>
                <a:gd name="connsiteY3" fmla="*/ 1200150 h 1200150"/>
                <a:gd name="connsiteX4" fmla="*/ 0 w 3619500"/>
                <a:gd name="connsiteY4" fmla="*/ 1200150 h 1200150"/>
                <a:gd name="connsiteX5" fmla="*/ 4743 w 3619500"/>
                <a:gd name="connsiteY5" fmla="*/ 1 h 1200150"/>
                <a:gd name="connsiteX6" fmla="*/ 925514 w 3619500"/>
                <a:gd name="connsiteY6" fmla="*/ 1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0" h="1200150">
                  <a:moveTo>
                    <a:pt x="925514" y="0"/>
                  </a:moveTo>
                  <a:lnTo>
                    <a:pt x="3619500" y="0"/>
                  </a:lnTo>
                  <a:lnTo>
                    <a:pt x="3619500" y="1000121"/>
                  </a:lnTo>
                  <a:cubicBezTo>
                    <a:pt x="3619500" y="1110594"/>
                    <a:pt x="3529944" y="1200150"/>
                    <a:pt x="3419471" y="1200150"/>
                  </a:cubicBezTo>
                  <a:lnTo>
                    <a:pt x="0" y="1200150"/>
                  </a:lnTo>
                  <a:lnTo>
                    <a:pt x="4743" y="1"/>
                  </a:lnTo>
                  <a:lnTo>
                    <a:pt x="925514" y="1"/>
                  </a:lnTo>
                  <a:close/>
                </a:path>
              </a:pathLst>
            </a:custGeom>
            <a:solidFill>
              <a:schemeClr val="bg1"/>
            </a:solidFill>
            <a:ln>
              <a:noFill/>
            </a:ln>
            <a:effectLst>
              <a:outerShdw blurRad="50800"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latin typeface="Cambria" panose="02040503050406030204" pitchFamily="18" charset="0"/>
                <a:ea typeface="Cambria" panose="02040503050406030204" pitchFamily="18" charset="0"/>
              </a:endParaRPr>
            </a:p>
          </p:txBody>
        </p:sp>
        <p:sp>
          <p:nvSpPr>
            <p:cNvPr id="15" name="Oval 14">
              <a:extLst>
                <a:ext uri="{FF2B5EF4-FFF2-40B4-BE49-F238E27FC236}">
                  <a16:creationId xmlns:a16="http://schemas.microsoft.com/office/drawing/2014/main" id="{788E6D44-656B-40C2-A40B-943D6C978E7B}"/>
                </a:ext>
              </a:extLst>
            </p:cNvPr>
            <p:cNvSpPr/>
            <p:nvPr/>
          </p:nvSpPr>
          <p:spPr>
            <a:xfrm>
              <a:off x="2205198" y="1441381"/>
              <a:ext cx="422063" cy="447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b="1" dirty="0">
                  <a:solidFill>
                    <a:schemeClr val="tx1">
                      <a:lumMod val="95000"/>
                      <a:lumOff val="5000"/>
                    </a:schemeClr>
                  </a:solidFill>
                  <a:latin typeface="Cambria" panose="02040503050406030204" pitchFamily="18" charset="0"/>
                  <a:ea typeface="Cambria" panose="02040503050406030204" pitchFamily="18" charset="0"/>
                </a:rPr>
                <a:t>01</a:t>
              </a:r>
              <a:endParaRPr lang="en-IN" sz="1050" b="1" dirty="0">
                <a:solidFill>
                  <a:schemeClr val="tx1">
                    <a:lumMod val="95000"/>
                    <a:lumOff val="5000"/>
                  </a:schemeClr>
                </a:solidFill>
                <a:latin typeface="Cambria" panose="02040503050406030204" pitchFamily="18" charset="0"/>
                <a:ea typeface="Cambria" panose="02040503050406030204" pitchFamily="18" charset="0"/>
              </a:endParaRPr>
            </a:p>
          </p:txBody>
        </p:sp>
        <p:pic>
          <p:nvPicPr>
            <p:cNvPr id="21" name="Picture 18">
              <a:extLst>
                <a:ext uri="{FF2B5EF4-FFF2-40B4-BE49-F238E27FC236}">
                  <a16:creationId xmlns:a16="http://schemas.microsoft.com/office/drawing/2014/main" id="{64B7DFEB-D08A-47E4-BB82-BD69A0E34C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977626" y="1334333"/>
              <a:ext cx="666251" cy="70564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3A91193-6038-4D21-8069-95FBFFA4432D}"/>
                </a:ext>
              </a:extLst>
            </p:cNvPr>
            <p:cNvSpPr txBox="1"/>
            <p:nvPr/>
          </p:nvSpPr>
          <p:spPr>
            <a:xfrm>
              <a:off x="2561688" y="1213645"/>
              <a:ext cx="5114560" cy="815608"/>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OVERVIEW</a:t>
              </a:r>
            </a:p>
            <a:p>
              <a:pPr algn="ctr"/>
              <a:r>
                <a:rPr lang="en-GB" sz="1100" dirty="0">
                  <a:latin typeface="Cambria" panose="02040503050406030204" pitchFamily="18" charset="0"/>
                  <a:ea typeface="Cambria" panose="02040503050406030204" pitchFamily="18" charset="0"/>
                </a:rPr>
                <a:t>Our project is a communication platform connecting Company, Job seekers, and Employee. </a:t>
              </a:r>
              <a:r>
                <a:rPr lang="en-US" sz="1100" dirty="0">
                  <a:latin typeface="Cambria" panose="02040503050406030204" pitchFamily="18" charset="0"/>
                  <a:ea typeface="Cambria" panose="02040503050406030204" pitchFamily="18" charset="0"/>
                </a:rPr>
                <a:t>It improves collaboration and transparency in the job search and recruitment process for both job seekers and employers.</a:t>
              </a:r>
              <a:endParaRPr lang="en-IN" sz="1100" dirty="0">
                <a:latin typeface="Cambria" panose="02040503050406030204" pitchFamily="18" charset="0"/>
                <a:ea typeface="Cambria" panose="02040503050406030204" pitchFamily="18" charset="0"/>
              </a:endParaRPr>
            </a:p>
          </p:txBody>
        </p:sp>
      </p:grpSp>
      <p:grpSp>
        <p:nvGrpSpPr>
          <p:cNvPr id="4" name="Group 3">
            <a:extLst>
              <a:ext uri="{FF2B5EF4-FFF2-40B4-BE49-F238E27FC236}">
                <a16:creationId xmlns:a16="http://schemas.microsoft.com/office/drawing/2014/main" id="{8F989EEE-0BED-0B18-A6E4-953C249C88EA}"/>
              </a:ext>
            </a:extLst>
          </p:cNvPr>
          <p:cNvGrpSpPr/>
          <p:nvPr/>
        </p:nvGrpSpPr>
        <p:grpSpPr>
          <a:xfrm>
            <a:off x="2205198" y="2338245"/>
            <a:ext cx="6570502" cy="1105023"/>
            <a:chOff x="2205198" y="2338245"/>
            <a:chExt cx="6570502" cy="1105023"/>
          </a:xfrm>
        </p:grpSpPr>
        <p:sp>
          <p:nvSpPr>
            <p:cNvPr id="11" name="Rectangle 10">
              <a:extLst>
                <a:ext uri="{FF2B5EF4-FFF2-40B4-BE49-F238E27FC236}">
                  <a16:creationId xmlns:a16="http://schemas.microsoft.com/office/drawing/2014/main" id="{4BC56673-C947-4AD9-8375-9CD5EB4125CB}"/>
                </a:ext>
              </a:extLst>
            </p:cNvPr>
            <p:cNvSpPr/>
            <p:nvPr/>
          </p:nvSpPr>
          <p:spPr>
            <a:xfrm>
              <a:off x="2459067" y="2382567"/>
              <a:ext cx="6316633" cy="1060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latin typeface="Cambria" panose="02040503050406030204" pitchFamily="18" charset="0"/>
                <a:ea typeface="Cambria" panose="02040503050406030204" pitchFamily="18" charset="0"/>
              </a:endParaRPr>
            </a:p>
          </p:txBody>
        </p:sp>
        <p:sp>
          <p:nvSpPr>
            <p:cNvPr id="16" name="Freeform: Shape 15">
              <a:extLst>
                <a:ext uri="{FF2B5EF4-FFF2-40B4-BE49-F238E27FC236}">
                  <a16:creationId xmlns:a16="http://schemas.microsoft.com/office/drawing/2014/main" id="{3BA90E39-0E5A-47E7-A2C7-97CBB65CDF5E}"/>
                </a:ext>
              </a:extLst>
            </p:cNvPr>
            <p:cNvSpPr/>
            <p:nvPr/>
          </p:nvSpPr>
          <p:spPr>
            <a:xfrm>
              <a:off x="2454366" y="2382567"/>
              <a:ext cx="5329206" cy="941186"/>
            </a:xfrm>
            <a:custGeom>
              <a:avLst/>
              <a:gdLst>
                <a:gd name="connsiteX0" fmla="*/ 925514 w 3619500"/>
                <a:gd name="connsiteY0" fmla="*/ 0 h 1200150"/>
                <a:gd name="connsiteX1" fmla="*/ 3619500 w 3619500"/>
                <a:gd name="connsiteY1" fmla="*/ 0 h 1200150"/>
                <a:gd name="connsiteX2" fmla="*/ 3619500 w 3619500"/>
                <a:gd name="connsiteY2" fmla="*/ 1000121 h 1200150"/>
                <a:gd name="connsiteX3" fmla="*/ 3419471 w 3619500"/>
                <a:gd name="connsiteY3" fmla="*/ 1200150 h 1200150"/>
                <a:gd name="connsiteX4" fmla="*/ 0 w 3619500"/>
                <a:gd name="connsiteY4" fmla="*/ 1200150 h 1200150"/>
                <a:gd name="connsiteX5" fmla="*/ 4743 w 3619500"/>
                <a:gd name="connsiteY5" fmla="*/ 1 h 1200150"/>
                <a:gd name="connsiteX6" fmla="*/ 925514 w 3619500"/>
                <a:gd name="connsiteY6" fmla="*/ 1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0" h="1200150">
                  <a:moveTo>
                    <a:pt x="925514" y="0"/>
                  </a:moveTo>
                  <a:lnTo>
                    <a:pt x="3619500" y="0"/>
                  </a:lnTo>
                  <a:lnTo>
                    <a:pt x="3619500" y="1000121"/>
                  </a:lnTo>
                  <a:cubicBezTo>
                    <a:pt x="3619500" y="1110594"/>
                    <a:pt x="3529944" y="1200150"/>
                    <a:pt x="3419471" y="1200150"/>
                  </a:cubicBezTo>
                  <a:lnTo>
                    <a:pt x="0" y="1200150"/>
                  </a:lnTo>
                  <a:lnTo>
                    <a:pt x="4743" y="1"/>
                  </a:lnTo>
                  <a:lnTo>
                    <a:pt x="925514" y="1"/>
                  </a:lnTo>
                  <a:close/>
                </a:path>
              </a:pathLst>
            </a:custGeom>
            <a:solidFill>
              <a:schemeClr val="bg1"/>
            </a:solidFill>
            <a:ln>
              <a:noFill/>
            </a:ln>
            <a:effectLst>
              <a:outerShdw blurRad="50800"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latin typeface="Cambria" panose="02040503050406030204" pitchFamily="18" charset="0"/>
                <a:ea typeface="Cambria" panose="02040503050406030204" pitchFamily="18" charset="0"/>
              </a:endParaRPr>
            </a:p>
          </p:txBody>
        </p:sp>
        <p:sp>
          <p:nvSpPr>
            <p:cNvPr id="17" name="Oval 16">
              <a:extLst>
                <a:ext uri="{FF2B5EF4-FFF2-40B4-BE49-F238E27FC236}">
                  <a16:creationId xmlns:a16="http://schemas.microsoft.com/office/drawing/2014/main" id="{98EA1010-5060-41C3-A4B7-8E6F7E3E67DF}"/>
                </a:ext>
              </a:extLst>
            </p:cNvPr>
            <p:cNvSpPr/>
            <p:nvPr/>
          </p:nvSpPr>
          <p:spPr>
            <a:xfrm>
              <a:off x="2205198" y="2629649"/>
              <a:ext cx="422063" cy="447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b="1" dirty="0">
                  <a:solidFill>
                    <a:schemeClr val="tx1">
                      <a:lumMod val="95000"/>
                      <a:lumOff val="5000"/>
                    </a:schemeClr>
                  </a:solidFill>
                  <a:latin typeface="Cambria" panose="02040503050406030204" pitchFamily="18" charset="0"/>
                  <a:ea typeface="Cambria" panose="02040503050406030204" pitchFamily="18" charset="0"/>
                </a:rPr>
                <a:t>02</a:t>
              </a:r>
              <a:endParaRPr lang="en-IN" sz="1050" b="1" dirty="0">
                <a:solidFill>
                  <a:schemeClr val="tx1">
                    <a:lumMod val="95000"/>
                    <a:lumOff val="5000"/>
                  </a:schemeClr>
                </a:solidFill>
                <a:latin typeface="Cambria" panose="02040503050406030204" pitchFamily="18" charset="0"/>
                <a:ea typeface="Cambria" panose="02040503050406030204" pitchFamily="18" charset="0"/>
              </a:endParaRPr>
            </a:p>
          </p:txBody>
        </p:sp>
        <p:pic>
          <p:nvPicPr>
            <p:cNvPr id="22" name="Picture 20">
              <a:extLst>
                <a:ext uri="{FF2B5EF4-FFF2-40B4-BE49-F238E27FC236}">
                  <a16:creationId xmlns:a16="http://schemas.microsoft.com/office/drawing/2014/main" id="{902A2C1E-CD3D-4766-B393-D9251D37E5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886193" y="2505962"/>
              <a:ext cx="752109" cy="79658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7A1DDED-BB07-4BF9-8875-171A984F18D8}"/>
                </a:ext>
              </a:extLst>
            </p:cNvPr>
            <p:cNvSpPr txBox="1"/>
            <p:nvPr/>
          </p:nvSpPr>
          <p:spPr>
            <a:xfrm>
              <a:off x="2561688" y="2338245"/>
              <a:ext cx="5275785" cy="984885"/>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PURPOSE</a:t>
              </a:r>
            </a:p>
            <a:p>
              <a:pPr algn="ctr"/>
              <a:r>
                <a:rPr lang="en-US" sz="1100" dirty="0">
                  <a:latin typeface="Cambria" panose="02040503050406030204" pitchFamily="18" charset="0"/>
                  <a:ea typeface="Cambria" panose="02040503050406030204" pitchFamily="18" charset="0"/>
                </a:rPr>
                <a:t>An online job portal serves as a bridge between job seekers and employers and offers a wide range of benefits such as efficiency, cost savings, customization and access to a larger talent pool. Its primary purpose is to simplify and improve the job search and recruitment process for all parties involved</a:t>
              </a:r>
              <a:r>
                <a:rPr lang="en-US" sz="1100" dirty="0"/>
                <a:t>.</a:t>
              </a:r>
              <a:endParaRPr lang="en-IN" sz="1100" dirty="0">
                <a:latin typeface="Cambria" panose="02040503050406030204" pitchFamily="18" charset="0"/>
                <a:ea typeface="Cambria" panose="02040503050406030204" pitchFamily="18" charset="0"/>
              </a:endParaRPr>
            </a:p>
          </p:txBody>
        </p:sp>
      </p:grpSp>
      <p:grpSp>
        <p:nvGrpSpPr>
          <p:cNvPr id="6" name="Group 5">
            <a:extLst>
              <a:ext uri="{FF2B5EF4-FFF2-40B4-BE49-F238E27FC236}">
                <a16:creationId xmlns:a16="http://schemas.microsoft.com/office/drawing/2014/main" id="{A9B176A0-571B-9483-8FA7-54DF17A95EF0}"/>
              </a:ext>
            </a:extLst>
          </p:cNvPr>
          <p:cNvGrpSpPr/>
          <p:nvPr/>
        </p:nvGrpSpPr>
        <p:grpSpPr>
          <a:xfrm>
            <a:off x="2205198" y="3526512"/>
            <a:ext cx="6570502" cy="1105024"/>
            <a:chOff x="2205198" y="3526512"/>
            <a:chExt cx="6570502" cy="1105024"/>
          </a:xfrm>
        </p:grpSpPr>
        <p:sp>
          <p:nvSpPr>
            <p:cNvPr id="12" name="Rectangle 11">
              <a:extLst>
                <a:ext uri="{FF2B5EF4-FFF2-40B4-BE49-F238E27FC236}">
                  <a16:creationId xmlns:a16="http://schemas.microsoft.com/office/drawing/2014/main" id="{3D8B199A-F1CA-4C7F-A44E-B4D8146595A6}"/>
                </a:ext>
              </a:extLst>
            </p:cNvPr>
            <p:cNvSpPr/>
            <p:nvPr/>
          </p:nvSpPr>
          <p:spPr>
            <a:xfrm>
              <a:off x="2459067" y="3570835"/>
              <a:ext cx="6316633" cy="1060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latin typeface="Cambria" panose="02040503050406030204" pitchFamily="18" charset="0"/>
                <a:ea typeface="Cambria" panose="02040503050406030204" pitchFamily="18" charset="0"/>
              </a:endParaRPr>
            </a:p>
          </p:txBody>
        </p:sp>
        <p:sp>
          <p:nvSpPr>
            <p:cNvPr id="18" name="Freeform: Shape 17">
              <a:extLst>
                <a:ext uri="{FF2B5EF4-FFF2-40B4-BE49-F238E27FC236}">
                  <a16:creationId xmlns:a16="http://schemas.microsoft.com/office/drawing/2014/main" id="{45002A1E-14EF-4939-8012-A634CC6322FD}"/>
                </a:ext>
              </a:extLst>
            </p:cNvPr>
            <p:cNvSpPr/>
            <p:nvPr/>
          </p:nvSpPr>
          <p:spPr>
            <a:xfrm>
              <a:off x="2454366" y="3570834"/>
              <a:ext cx="5329206" cy="941186"/>
            </a:xfrm>
            <a:custGeom>
              <a:avLst/>
              <a:gdLst>
                <a:gd name="connsiteX0" fmla="*/ 925514 w 3619500"/>
                <a:gd name="connsiteY0" fmla="*/ 0 h 1200150"/>
                <a:gd name="connsiteX1" fmla="*/ 3619500 w 3619500"/>
                <a:gd name="connsiteY1" fmla="*/ 0 h 1200150"/>
                <a:gd name="connsiteX2" fmla="*/ 3619500 w 3619500"/>
                <a:gd name="connsiteY2" fmla="*/ 1000121 h 1200150"/>
                <a:gd name="connsiteX3" fmla="*/ 3419471 w 3619500"/>
                <a:gd name="connsiteY3" fmla="*/ 1200150 h 1200150"/>
                <a:gd name="connsiteX4" fmla="*/ 0 w 3619500"/>
                <a:gd name="connsiteY4" fmla="*/ 1200150 h 1200150"/>
                <a:gd name="connsiteX5" fmla="*/ 4743 w 3619500"/>
                <a:gd name="connsiteY5" fmla="*/ 1 h 1200150"/>
                <a:gd name="connsiteX6" fmla="*/ 925514 w 3619500"/>
                <a:gd name="connsiteY6" fmla="*/ 1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0" h="1200150">
                  <a:moveTo>
                    <a:pt x="925514" y="0"/>
                  </a:moveTo>
                  <a:lnTo>
                    <a:pt x="3619500" y="0"/>
                  </a:lnTo>
                  <a:lnTo>
                    <a:pt x="3619500" y="1000121"/>
                  </a:lnTo>
                  <a:cubicBezTo>
                    <a:pt x="3619500" y="1110594"/>
                    <a:pt x="3529944" y="1200150"/>
                    <a:pt x="3419471" y="1200150"/>
                  </a:cubicBezTo>
                  <a:lnTo>
                    <a:pt x="0" y="1200150"/>
                  </a:lnTo>
                  <a:lnTo>
                    <a:pt x="4743" y="1"/>
                  </a:lnTo>
                  <a:lnTo>
                    <a:pt x="925514" y="1"/>
                  </a:lnTo>
                  <a:close/>
                </a:path>
              </a:pathLst>
            </a:custGeom>
            <a:solidFill>
              <a:schemeClr val="bg1"/>
            </a:solidFill>
            <a:ln>
              <a:noFill/>
            </a:ln>
            <a:effectLst>
              <a:outerShdw blurRad="50800"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latin typeface="Cambria" panose="02040503050406030204" pitchFamily="18" charset="0"/>
                <a:ea typeface="Cambria" panose="02040503050406030204" pitchFamily="18" charset="0"/>
              </a:endParaRPr>
            </a:p>
          </p:txBody>
        </p:sp>
        <p:sp>
          <p:nvSpPr>
            <p:cNvPr id="19" name="Oval 18">
              <a:extLst>
                <a:ext uri="{FF2B5EF4-FFF2-40B4-BE49-F238E27FC236}">
                  <a16:creationId xmlns:a16="http://schemas.microsoft.com/office/drawing/2014/main" id="{88D6AEA4-89F8-43B8-AC4C-93C0E0463EA0}"/>
                </a:ext>
              </a:extLst>
            </p:cNvPr>
            <p:cNvSpPr/>
            <p:nvPr/>
          </p:nvSpPr>
          <p:spPr>
            <a:xfrm>
              <a:off x="2205198" y="3817916"/>
              <a:ext cx="422063" cy="4470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b="1" dirty="0">
                  <a:solidFill>
                    <a:schemeClr val="tx1">
                      <a:lumMod val="95000"/>
                      <a:lumOff val="5000"/>
                    </a:schemeClr>
                  </a:solidFill>
                  <a:latin typeface="Cambria" panose="02040503050406030204" pitchFamily="18" charset="0"/>
                  <a:ea typeface="Cambria" panose="02040503050406030204" pitchFamily="18" charset="0"/>
                </a:rPr>
                <a:t>03</a:t>
              </a:r>
              <a:endParaRPr lang="en-IN" sz="1050" b="1" dirty="0">
                <a:solidFill>
                  <a:schemeClr val="tx1">
                    <a:lumMod val="95000"/>
                    <a:lumOff val="5000"/>
                  </a:schemeClr>
                </a:solidFill>
                <a:latin typeface="Cambria" panose="02040503050406030204" pitchFamily="18" charset="0"/>
                <a:ea typeface="Cambria" panose="02040503050406030204" pitchFamily="18" charset="0"/>
              </a:endParaRPr>
            </a:p>
          </p:txBody>
        </p:sp>
        <p:pic>
          <p:nvPicPr>
            <p:cNvPr id="20" name="Picture 16">
              <a:extLst>
                <a:ext uri="{FF2B5EF4-FFF2-40B4-BE49-F238E27FC236}">
                  <a16:creationId xmlns:a16="http://schemas.microsoft.com/office/drawing/2014/main" id="{5A7D3FC4-7A1C-433E-BEF4-4EE855EE4C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028306" y="3768194"/>
              <a:ext cx="568748" cy="60237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3DECB35-76FC-4B6E-8538-B63A3E884933}"/>
                </a:ext>
              </a:extLst>
            </p:cNvPr>
            <p:cNvSpPr txBox="1"/>
            <p:nvPr/>
          </p:nvSpPr>
          <p:spPr>
            <a:xfrm>
              <a:off x="2561688" y="3526512"/>
              <a:ext cx="5114560" cy="1007968"/>
            </a:xfrm>
            <a:prstGeom prst="rect">
              <a:avLst/>
            </a:prstGeom>
            <a:noFill/>
          </p:spPr>
          <p:txBody>
            <a:bodyPr wrap="square" rtlCol="0">
              <a:spAutoFit/>
            </a:bodyPr>
            <a:lstStyle/>
            <a:p>
              <a:pPr algn="ctr"/>
              <a:r>
                <a:rPr lang="en-US" sz="1400" b="1" dirty="0">
                  <a:latin typeface="Cambria" panose="02040503050406030204" pitchFamily="18" charset="0"/>
                  <a:ea typeface="Cambria" panose="02040503050406030204" pitchFamily="18" charset="0"/>
                </a:rPr>
                <a:t>AUDIENCE</a:t>
              </a:r>
            </a:p>
            <a:p>
              <a:pPr algn="ctr"/>
              <a:r>
                <a:rPr lang="en-GB" sz="1050" dirty="0">
                  <a:latin typeface="Cambria" panose="02040503050406030204" pitchFamily="18" charset="0"/>
                  <a:ea typeface="Cambria" panose="02040503050406030204" pitchFamily="18" charset="0"/>
                </a:rPr>
                <a:t>Jobseekers, Employers and  Companies </a:t>
              </a:r>
              <a:r>
                <a:rPr lang="en-US" sz="1050" dirty="0"/>
                <a:t> </a:t>
              </a:r>
              <a:r>
                <a:rPr lang="en-US" sz="1050" dirty="0">
                  <a:latin typeface="Cambria" panose="02040503050406030204" pitchFamily="18" charset="0"/>
                  <a:ea typeface="Cambria" panose="02040503050406030204" pitchFamily="18" charset="0"/>
                </a:rPr>
                <a:t>often have different needs. </a:t>
              </a:r>
              <a:r>
                <a:rPr lang="en-GB" sz="1050" dirty="0">
                  <a:latin typeface="Cambria" panose="02040503050406030204" pitchFamily="18" charset="0"/>
                  <a:ea typeface="Cambria" panose="02040503050406030204" pitchFamily="18" charset="0"/>
                </a:rPr>
                <a:t>Here we distinct groups based on their goals and requirements. It’s guiding the audience to find Satisfying job role or Identifying the ideal Candidate </a:t>
              </a:r>
              <a:endParaRPr lang="en-IN" sz="1050" dirty="0">
                <a:latin typeface="Cambria" panose="02040503050406030204" pitchFamily="18" charset="0"/>
                <a:ea typeface="Cambria" panose="02040503050406030204" pitchFamily="18" charset="0"/>
              </a:endParaRPr>
            </a:p>
            <a:p>
              <a:pPr algn="ctr"/>
              <a:endParaRPr lang="en-US" sz="1400" b="1" dirty="0">
                <a:latin typeface="Cambria" panose="02040503050406030204" pitchFamily="18" charset="0"/>
                <a:ea typeface="Cambria" panose="02040503050406030204" pitchFamily="18" charset="0"/>
              </a:endParaRPr>
            </a:p>
          </p:txBody>
        </p:sp>
      </p:grpSp>
      <p:grpSp>
        <p:nvGrpSpPr>
          <p:cNvPr id="8" name="Group 7">
            <a:extLst>
              <a:ext uri="{FF2B5EF4-FFF2-40B4-BE49-F238E27FC236}">
                <a16:creationId xmlns:a16="http://schemas.microsoft.com/office/drawing/2014/main" id="{E563B154-A46A-46B4-8B7E-4BA74014A1AF}"/>
              </a:ext>
            </a:extLst>
          </p:cNvPr>
          <p:cNvGrpSpPr/>
          <p:nvPr/>
        </p:nvGrpSpPr>
        <p:grpSpPr>
          <a:xfrm>
            <a:off x="-519529" y="1768724"/>
            <a:ext cx="3230445" cy="2972751"/>
            <a:chOff x="-264124" y="1560964"/>
            <a:chExt cx="3050905" cy="2301246"/>
          </a:xfrm>
        </p:grpSpPr>
        <p:pic>
          <p:nvPicPr>
            <p:cNvPr id="3" name="Picture 2">
              <a:extLst>
                <a:ext uri="{FF2B5EF4-FFF2-40B4-BE49-F238E27FC236}">
                  <a16:creationId xmlns:a16="http://schemas.microsoft.com/office/drawing/2014/main" id="{AF37C6DB-8596-D6A9-FB44-3A5D9A2D3FE9}"/>
                </a:ext>
              </a:extLst>
            </p:cNvPr>
            <p:cNvPicPr>
              <a:picLocks noChangeAspect="1"/>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264124" y="1560964"/>
              <a:ext cx="2975248" cy="2021572"/>
            </a:xfrm>
            <a:prstGeom prst="rect">
              <a:avLst/>
            </a:prstGeom>
            <a:ln>
              <a:noFill/>
            </a:ln>
          </p:spPr>
        </p:pic>
        <p:pic>
          <p:nvPicPr>
            <p:cNvPr id="5" name="Picture 4">
              <a:extLst>
                <a:ext uri="{FF2B5EF4-FFF2-40B4-BE49-F238E27FC236}">
                  <a16:creationId xmlns:a16="http://schemas.microsoft.com/office/drawing/2014/main" id="{4B2E2B27-EB68-33E6-054A-CA5458572D87}"/>
                </a:ext>
              </a:extLst>
            </p:cNvPr>
            <p:cNvPicPr>
              <a:picLocks noChangeAspect="1"/>
            </p:cNvPicPr>
            <p:nvPr/>
          </p:nvPicPr>
          <p:blipFill>
            <a:blip r:embed="rId7" cstate="print">
              <a:alphaModFix amt="50000"/>
              <a:extLst>
                <a:ext uri="{28A0092B-C50C-407E-A947-70E740481C1C}">
                  <a14:useLocalDpi xmlns:a14="http://schemas.microsoft.com/office/drawing/2010/main" val="0"/>
                </a:ext>
              </a:extLst>
            </a:blip>
            <a:stretch>
              <a:fillRect/>
            </a:stretch>
          </p:blipFill>
          <p:spPr>
            <a:xfrm rot="256296">
              <a:off x="923208" y="2595984"/>
              <a:ext cx="1863573" cy="1266226"/>
            </a:xfrm>
            <a:prstGeom prst="rect">
              <a:avLst/>
            </a:prstGeom>
            <a:ln>
              <a:noFill/>
            </a:ln>
          </p:spPr>
        </p:pic>
      </p:grpSp>
      <p:grpSp>
        <p:nvGrpSpPr>
          <p:cNvPr id="7" name="Group 6">
            <a:extLst>
              <a:ext uri="{FF2B5EF4-FFF2-40B4-BE49-F238E27FC236}">
                <a16:creationId xmlns:a16="http://schemas.microsoft.com/office/drawing/2014/main" id="{47CEFDDB-C084-6B67-A494-50382775E839}"/>
              </a:ext>
            </a:extLst>
          </p:cNvPr>
          <p:cNvGrpSpPr/>
          <p:nvPr/>
        </p:nvGrpSpPr>
        <p:grpSpPr>
          <a:xfrm rot="683660">
            <a:off x="-83358" y="-66486"/>
            <a:ext cx="1076550" cy="1145073"/>
            <a:chOff x="-5109" y="106077"/>
            <a:chExt cx="1076550" cy="1145073"/>
          </a:xfrm>
        </p:grpSpPr>
        <p:sp>
          <p:nvSpPr>
            <p:cNvPr id="26" name="Google Shape;440;p28">
              <a:extLst>
                <a:ext uri="{FF2B5EF4-FFF2-40B4-BE49-F238E27FC236}">
                  <a16:creationId xmlns:a16="http://schemas.microsoft.com/office/drawing/2014/main" id="{7529C7DB-979A-A620-6F03-8B6F7CC9A74E}"/>
                </a:ext>
              </a:extLst>
            </p:cNvPr>
            <p:cNvSpPr/>
            <p:nvPr/>
          </p:nvSpPr>
          <p:spPr>
            <a:xfrm>
              <a:off x="-5109" y="185778"/>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439;p28">
              <a:extLst>
                <a:ext uri="{FF2B5EF4-FFF2-40B4-BE49-F238E27FC236}">
                  <a16:creationId xmlns:a16="http://schemas.microsoft.com/office/drawing/2014/main" id="{ADC78314-D276-7885-0EDE-AE279E05ACA1}"/>
                </a:ext>
              </a:extLst>
            </p:cNvPr>
            <p:cNvSpPr/>
            <p:nvPr/>
          </p:nvSpPr>
          <p:spPr>
            <a:xfrm>
              <a:off x="486829" y="106077"/>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alpha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41;p28">
              <a:extLst>
                <a:ext uri="{FF2B5EF4-FFF2-40B4-BE49-F238E27FC236}">
                  <a16:creationId xmlns:a16="http://schemas.microsoft.com/office/drawing/2014/main" id="{EC5F3974-28EB-7F15-F866-824588F874F7}"/>
                </a:ext>
              </a:extLst>
            </p:cNvPr>
            <p:cNvSpPr/>
            <p:nvPr/>
          </p:nvSpPr>
          <p:spPr>
            <a:xfrm>
              <a:off x="134805" y="615700"/>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441;p28">
            <a:extLst>
              <a:ext uri="{FF2B5EF4-FFF2-40B4-BE49-F238E27FC236}">
                <a16:creationId xmlns:a16="http://schemas.microsoft.com/office/drawing/2014/main" id="{5A1BCAF7-0654-06FD-9589-DBB28C7F92DF}"/>
              </a:ext>
            </a:extLst>
          </p:cNvPr>
          <p:cNvSpPr/>
          <p:nvPr/>
        </p:nvSpPr>
        <p:spPr>
          <a:xfrm>
            <a:off x="8638302" y="4759103"/>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barn(inVertical)">
                                      <p:cBhvr>
                                        <p:cTn id="7" dur="500"/>
                                        <p:tgtEl>
                                          <p:spTgt spid="2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a computer screen and a plant in front of it&#10;&#10;Description automatically generated">
            <a:extLst>
              <a:ext uri="{FF2B5EF4-FFF2-40B4-BE49-F238E27FC236}">
                <a16:creationId xmlns:a16="http://schemas.microsoft.com/office/drawing/2014/main" id="{89B09E6F-5D2C-651E-77EE-A4A0290DABEC}"/>
              </a:ext>
            </a:extLst>
          </p:cNvPr>
          <p:cNvPicPr>
            <a:picLocks noChangeAspect="1"/>
          </p:cNvPicPr>
          <p:nvPr/>
        </p:nvPicPr>
        <p:blipFill rotWithShape="1">
          <a:blip r:embed="rId3">
            <a:alphaModFix amt="40000"/>
            <a:extLst>
              <a:ext uri="{BEBA8EAE-BF5A-486C-A8C5-ECC9F3942E4B}">
                <a14:imgProps xmlns:a14="http://schemas.microsoft.com/office/drawing/2010/main">
                  <a14:imgLayer r:embed="rId4">
                    <a14:imgEffect>
                      <a14:colorTemperature colorTemp="6200"/>
                    </a14:imgEffect>
                  </a14:imgLayer>
                </a14:imgProps>
              </a:ext>
            </a:extLst>
          </a:blip>
          <a:srcRect t="19876" b="19511"/>
          <a:stretch/>
        </p:blipFill>
        <p:spPr>
          <a:xfrm>
            <a:off x="3015089" y="1486829"/>
            <a:ext cx="6396661" cy="3877171"/>
          </a:xfrm>
          <a:prstGeom prst="rect">
            <a:avLst/>
          </a:prstGeom>
        </p:spPr>
      </p:pic>
      <p:sp>
        <p:nvSpPr>
          <p:cNvPr id="3" name="TextBox 2">
            <a:extLst>
              <a:ext uri="{FF2B5EF4-FFF2-40B4-BE49-F238E27FC236}">
                <a16:creationId xmlns:a16="http://schemas.microsoft.com/office/drawing/2014/main" id="{CD90BC92-7469-1F7A-8F3E-16BCB33258CB}"/>
              </a:ext>
            </a:extLst>
          </p:cNvPr>
          <p:cNvSpPr txBox="1"/>
          <p:nvPr/>
        </p:nvSpPr>
        <p:spPr>
          <a:xfrm>
            <a:off x="528661" y="1349669"/>
            <a:ext cx="7952399" cy="3339184"/>
          </a:xfrm>
          <a:prstGeom prst="rect">
            <a:avLst/>
          </a:prstGeom>
          <a:noFill/>
        </p:spPr>
        <p:txBody>
          <a:bodyPr wrap="square">
            <a:spAutoFit/>
          </a:bodyPr>
          <a:lstStyle/>
          <a:p>
            <a:pPr marL="0" marR="0">
              <a:lnSpc>
                <a:spcPct val="107000"/>
              </a:lnSpc>
              <a:spcBef>
                <a:spcPts val="0"/>
              </a:spcBef>
              <a:spcAft>
                <a:spcPts val="0"/>
              </a:spcAft>
            </a:pPr>
            <a:r>
              <a:rPr lang="en-US" sz="1800" b="1" kern="100"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t>1.   Create a User-Friendly Platform:</a:t>
            </a:r>
            <a:r>
              <a:rPr lang="en-US" sz="1800" kern="100"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t> </a:t>
            </a:r>
          </a:p>
          <a:p>
            <a:pPr marL="0" marR="0">
              <a:lnSpc>
                <a:spcPct val="107000"/>
              </a:lnSpc>
              <a:spcBef>
                <a:spcPts val="0"/>
              </a:spcBef>
              <a:spcAft>
                <a:spcPts val="0"/>
              </a:spcAft>
            </a:pPr>
            <a:r>
              <a:rPr lang="en-US" sz="1800" kern="100" dirty="0">
                <a:solidFill>
                  <a:srgbClr val="48FFD5"/>
                </a:solidFill>
                <a:effectLst/>
                <a:latin typeface="Cambria" panose="02040503050406030204" pitchFamily="18" charset="0"/>
                <a:ea typeface="Cambria" panose="02040503050406030204" pitchFamily="18" charset="0"/>
                <a:cs typeface="Iskoola Pota" panose="020B0502040204020203" pitchFamily="34" charset="0"/>
              </a:rPr>
              <a:t>Develop a user-friendly and intuitive online job portal that is easy for both job seekers and employers to navigate.</a:t>
            </a:r>
          </a:p>
          <a:p>
            <a:pPr marL="0" marR="0">
              <a:lnSpc>
                <a:spcPct val="107000"/>
              </a:lnSpc>
              <a:spcBef>
                <a:spcPts val="0"/>
              </a:spcBef>
              <a:spcAft>
                <a:spcPts val="0"/>
              </a:spcAft>
            </a:pPr>
            <a:r>
              <a:rPr lang="en-US" sz="1800" kern="100" dirty="0">
                <a:effectLst/>
                <a:latin typeface="Cambria" panose="02040503050406030204" pitchFamily="18" charset="0"/>
                <a:ea typeface="Cambria" panose="02040503050406030204" pitchFamily="18" charset="0"/>
                <a:cs typeface="Iskoola Pota" panose="020B0502040204020203" pitchFamily="34" charset="0"/>
              </a:rPr>
              <a:t> </a:t>
            </a:r>
          </a:p>
          <a:p>
            <a:pPr marL="0" marR="0">
              <a:lnSpc>
                <a:spcPct val="107000"/>
              </a:lnSpc>
              <a:spcBef>
                <a:spcPts val="0"/>
              </a:spcBef>
              <a:spcAft>
                <a:spcPts val="0"/>
              </a:spcAft>
            </a:pPr>
            <a:r>
              <a:rPr lang="en-US" sz="1800" b="1" kern="100"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t>2.   Increase Job Listings:</a:t>
            </a:r>
            <a:endParaRPr lang="en-US" sz="1800" kern="100" dirty="0">
              <a:solidFill>
                <a:schemeClr val="bg1"/>
              </a:solidFill>
              <a:effectLst/>
              <a:latin typeface="Cambria" panose="02040503050406030204" pitchFamily="18" charset="0"/>
              <a:ea typeface="Cambria" panose="02040503050406030204" pitchFamily="18" charset="0"/>
              <a:cs typeface="Iskoola Pota" panose="020B0502040204020203" pitchFamily="34" charset="0"/>
            </a:endParaRPr>
          </a:p>
          <a:p>
            <a:pPr marL="0" marR="0">
              <a:lnSpc>
                <a:spcPct val="107000"/>
              </a:lnSpc>
              <a:spcBef>
                <a:spcPts val="0"/>
              </a:spcBef>
              <a:spcAft>
                <a:spcPts val="0"/>
              </a:spcAft>
            </a:pPr>
            <a:r>
              <a:rPr lang="en-US" sz="1800" kern="100" dirty="0">
                <a:solidFill>
                  <a:srgbClr val="48FFD5"/>
                </a:solidFill>
                <a:effectLst/>
                <a:latin typeface="Cambria" panose="02040503050406030204" pitchFamily="18" charset="0"/>
                <a:ea typeface="Cambria" panose="02040503050406030204" pitchFamily="18" charset="0"/>
                <a:cs typeface="Iskoola Pota" panose="020B0502040204020203" pitchFamily="34" charset="0"/>
              </a:rPr>
              <a:t>Increase the number of job listings on the platform to provide a wide range of employment opportunities to job seekers.</a:t>
            </a:r>
          </a:p>
          <a:p>
            <a:pPr marL="0" marR="0">
              <a:lnSpc>
                <a:spcPct val="107000"/>
              </a:lnSpc>
              <a:spcBef>
                <a:spcPts val="0"/>
              </a:spcBef>
              <a:spcAft>
                <a:spcPts val="0"/>
              </a:spcAft>
            </a:pPr>
            <a:r>
              <a:rPr lang="en-US" sz="1800" kern="100" dirty="0">
                <a:effectLst/>
                <a:latin typeface="Cambria" panose="02040503050406030204" pitchFamily="18" charset="0"/>
                <a:ea typeface="Cambria" panose="02040503050406030204" pitchFamily="18" charset="0"/>
                <a:cs typeface="Iskoola Pota" panose="020B0502040204020203" pitchFamily="34" charset="0"/>
              </a:rPr>
              <a:t> </a:t>
            </a:r>
          </a:p>
          <a:p>
            <a:pPr marL="0" marR="0">
              <a:lnSpc>
                <a:spcPct val="107000"/>
              </a:lnSpc>
              <a:spcBef>
                <a:spcPts val="0"/>
              </a:spcBef>
              <a:spcAft>
                <a:spcPts val="0"/>
              </a:spcAft>
            </a:pPr>
            <a:r>
              <a:rPr lang="en-US" sz="1800" b="1" kern="100" dirty="0">
                <a:solidFill>
                  <a:schemeClr val="bg1"/>
                </a:solidFill>
                <a:effectLst/>
                <a:latin typeface="Cambria" panose="02040503050406030204" pitchFamily="18" charset="0"/>
                <a:ea typeface="Cambria" panose="02040503050406030204" pitchFamily="18" charset="0"/>
                <a:cs typeface="Iskoola Pota" panose="020B0502040204020203" pitchFamily="34" charset="0"/>
              </a:rPr>
              <a:t>3.   Enhance Search Functionality:</a:t>
            </a:r>
            <a:endParaRPr lang="en-US" sz="1800" kern="100" dirty="0">
              <a:solidFill>
                <a:schemeClr val="bg1"/>
              </a:solidFill>
              <a:effectLst/>
              <a:latin typeface="Cambria" panose="02040503050406030204" pitchFamily="18" charset="0"/>
              <a:ea typeface="Cambria" panose="02040503050406030204" pitchFamily="18" charset="0"/>
              <a:cs typeface="Iskoola Pota" panose="020B0502040204020203" pitchFamily="34" charset="0"/>
            </a:endParaRPr>
          </a:p>
          <a:p>
            <a:pPr marL="0" marR="0">
              <a:lnSpc>
                <a:spcPct val="107000"/>
              </a:lnSpc>
              <a:spcBef>
                <a:spcPts val="0"/>
              </a:spcBef>
              <a:spcAft>
                <a:spcPts val="0"/>
              </a:spcAft>
            </a:pPr>
            <a:r>
              <a:rPr lang="en-US" sz="1800" kern="100" dirty="0">
                <a:solidFill>
                  <a:srgbClr val="48FFD5"/>
                </a:solidFill>
                <a:effectLst/>
                <a:latin typeface="Cambria" panose="02040503050406030204" pitchFamily="18" charset="0"/>
                <a:ea typeface="Cambria" panose="02040503050406030204" pitchFamily="18" charset="0"/>
                <a:cs typeface="Iskoola Pota" panose="020B0502040204020203" pitchFamily="34" charset="0"/>
              </a:rPr>
              <a:t>Improve the search and filter functionality to allow job seekers to easily find jobs that match their qualifications and preferences.</a:t>
            </a:r>
          </a:p>
        </p:txBody>
      </p:sp>
      <p:sp>
        <p:nvSpPr>
          <p:cNvPr id="6" name="TextBox 5">
            <a:extLst>
              <a:ext uri="{FF2B5EF4-FFF2-40B4-BE49-F238E27FC236}">
                <a16:creationId xmlns:a16="http://schemas.microsoft.com/office/drawing/2014/main" id="{B9F0FB5B-5E40-0772-9908-9DA8C59FDBF7}"/>
              </a:ext>
            </a:extLst>
          </p:cNvPr>
          <p:cNvSpPr txBox="1"/>
          <p:nvPr/>
        </p:nvSpPr>
        <p:spPr>
          <a:xfrm>
            <a:off x="528661" y="454647"/>
            <a:ext cx="2857500" cy="553998"/>
          </a:xfrm>
          <a:prstGeom prst="rect">
            <a:avLst/>
          </a:prstGeom>
          <a:noFill/>
        </p:spPr>
        <p:txBody>
          <a:bodyPr wrap="square" rtlCol="0">
            <a:spAutoFit/>
          </a:bodyPr>
          <a:lstStyle/>
          <a:p>
            <a:r>
              <a:rPr lang="en-US" sz="3000" b="1" spc="300" dirty="0">
                <a:solidFill>
                  <a:srgbClr val="FFFF00"/>
                </a:solidFill>
                <a:latin typeface="Cambria" panose="02040503050406030204" pitchFamily="18" charset="0"/>
                <a:ea typeface="Cambria" panose="02040503050406030204" pitchFamily="18" charset="0"/>
              </a:rPr>
              <a:t>OBJECTIVES</a:t>
            </a:r>
          </a:p>
        </p:txBody>
      </p:sp>
      <p:sp>
        <p:nvSpPr>
          <p:cNvPr id="7" name="Google Shape;379;p27">
            <a:extLst>
              <a:ext uri="{FF2B5EF4-FFF2-40B4-BE49-F238E27FC236}">
                <a16:creationId xmlns:a16="http://schemas.microsoft.com/office/drawing/2014/main" id="{A8525122-7547-254E-C647-1ADB4521A976}"/>
              </a:ext>
            </a:extLst>
          </p:cNvPr>
          <p:cNvSpPr/>
          <p:nvPr/>
        </p:nvSpPr>
        <p:spPr>
          <a:xfrm>
            <a:off x="7817653" y="-572512"/>
            <a:ext cx="1866934" cy="1926374"/>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bg1"/>
          </a:solidFill>
          <a:ln w="26625" cap="flat" cmpd="sng">
            <a:solidFill>
              <a:schemeClr val="bg1">
                <a:alpha val="22000"/>
              </a:schemeClr>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cxnSp>
        <p:nvCxnSpPr>
          <p:cNvPr id="8" name="Google Shape;257;p23">
            <a:extLst>
              <a:ext uri="{FF2B5EF4-FFF2-40B4-BE49-F238E27FC236}">
                <a16:creationId xmlns:a16="http://schemas.microsoft.com/office/drawing/2014/main" id="{1E41B404-1B64-38F5-4315-A22C129B2CBF}"/>
              </a:ext>
            </a:extLst>
          </p:cNvPr>
          <p:cNvCxnSpPr>
            <a:cxnSpLocks/>
          </p:cNvCxnSpPr>
          <p:nvPr/>
        </p:nvCxnSpPr>
        <p:spPr>
          <a:xfrm>
            <a:off x="311700" y="965822"/>
            <a:ext cx="766644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1741810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00759B-715C-BB5B-A1BC-AD94B9FF1EAB}"/>
              </a:ext>
            </a:extLst>
          </p:cNvPr>
          <p:cNvSpPr txBox="1"/>
          <p:nvPr/>
        </p:nvSpPr>
        <p:spPr>
          <a:xfrm>
            <a:off x="399121" y="1236479"/>
            <a:ext cx="7714342" cy="2738057"/>
          </a:xfrm>
          <a:prstGeom prst="rect">
            <a:avLst/>
          </a:prstGeom>
          <a:noFill/>
        </p:spPr>
        <p:txBody>
          <a:bodyPr wrap="square">
            <a:spAutoFit/>
          </a:bodyPr>
          <a:lstStyle/>
          <a:p>
            <a:pPr>
              <a:lnSpc>
                <a:spcPct val="107000"/>
              </a:lnSpc>
            </a:pPr>
            <a:r>
              <a:rPr lang="en-US" sz="1800" b="1" kern="100" dirty="0">
                <a:solidFill>
                  <a:schemeClr val="bg1"/>
                </a:solidFill>
                <a:latin typeface="Cambria" panose="02040503050406030204" pitchFamily="18" charset="0"/>
                <a:ea typeface="Cambria" panose="02040503050406030204" pitchFamily="18" charset="0"/>
                <a:cs typeface="Iskoola Pota" panose="020B0502040204020203" pitchFamily="34" charset="0"/>
              </a:rPr>
              <a:t>4. Enhance Security: </a:t>
            </a:r>
            <a:endParaRPr lang="en-US" sz="1800" kern="100" dirty="0">
              <a:solidFill>
                <a:schemeClr val="bg1"/>
              </a:solidFill>
              <a:latin typeface="Cambria" panose="02040503050406030204" pitchFamily="18" charset="0"/>
              <a:ea typeface="Cambria" panose="02040503050406030204" pitchFamily="18" charset="0"/>
              <a:cs typeface="Iskoola Pota" panose="020B0502040204020203" pitchFamily="34" charset="0"/>
            </a:endParaRPr>
          </a:p>
          <a:p>
            <a:pPr>
              <a:lnSpc>
                <a:spcPct val="107000"/>
              </a:lnSpc>
            </a:pPr>
            <a:r>
              <a:rPr lang="en-US" sz="1800" kern="100" dirty="0">
                <a:solidFill>
                  <a:srgbClr val="48FFD5"/>
                </a:solidFill>
                <a:latin typeface="Cambria" panose="02040503050406030204" pitchFamily="18" charset="0"/>
                <a:ea typeface="Cambria" panose="02040503050406030204" pitchFamily="18" charset="0"/>
                <a:cs typeface="Iskoola Pota" panose="020B0502040204020203" pitchFamily="34" charset="0"/>
              </a:rPr>
              <a:t>Implement robust security measures to protect user data and prevent fraudulent activities on the platform.</a:t>
            </a:r>
          </a:p>
          <a:p>
            <a:pPr>
              <a:lnSpc>
                <a:spcPct val="107000"/>
              </a:lnSpc>
            </a:pPr>
            <a:endParaRPr lang="en-US" sz="1800" b="1" kern="100" dirty="0">
              <a:solidFill>
                <a:schemeClr val="bg1"/>
              </a:solidFill>
              <a:latin typeface="Cambria" panose="02040503050406030204" pitchFamily="18" charset="0"/>
              <a:ea typeface="Cambria" panose="02040503050406030204" pitchFamily="18" charset="0"/>
              <a:cs typeface="Iskoola Pota" panose="020B0502040204020203" pitchFamily="34" charset="0"/>
            </a:endParaRPr>
          </a:p>
          <a:p>
            <a:pPr>
              <a:lnSpc>
                <a:spcPct val="107000"/>
              </a:lnSpc>
            </a:pPr>
            <a:r>
              <a:rPr lang="en-US" sz="1800" b="1" kern="100" dirty="0">
                <a:solidFill>
                  <a:schemeClr val="bg1"/>
                </a:solidFill>
                <a:latin typeface="Cambria" panose="02040503050406030204" pitchFamily="18" charset="0"/>
                <a:ea typeface="Cambria" panose="02040503050406030204" pitchFamily="18" charset="0"/>
                <a:cs typeface="Iskoola Pota" panose="020B0502040204020203" pitchFamily="34" charset="0"/>
              </a:rPr>
              <a:t>5. Feedback mechanism:</a:t>
            </a:r>
          </a:p>
          <a:p>
            <a:pPr>
              <a:lnSpc>
                <a:spcPct val="107000"/>
              </a:lnSpc>
            </a:pPr>
            <a:r>
              <a:rPr lang="en-US" sz="1800" kern="100" dirty="0">
                <a:solidFill>
                  <a:srgbClr val="0DF1C6"/>
                </a:solidFill>
                <a:latin typeface="Cambria" panose="02040503050406030204" pitchFamily="18" charset="0"/>
                <a:ea typeface="Cambria" panose="02040503050406030204" pitchFamily="18" charset="0"/>
                <a:cs typeface="Iskoola Pota" panose="020B0502040204020203" pitchFamily="34" charset="0"/>
              </a:rPr>
              <a:t>Create a feedback mechanism for users to provide them with information about their experience with the platform, allowing for continuous improvement.</a:t>
            </a:r>
          </a:p>
          <a:p>
            <a:pPr marL="0" marR="0">
              <a:lnSpc>
                <a:spcPct val="107000"/>
              </a:lnSpc>
              <a:spcBef>
                <a:spcPts val="0"/>
              </a:spcBef>
              <a:spcAft>
                <a:spcPts val="0"/>
              </a:spcAft>
            </a:pPr>
            <a:r>
              <a:rPr lang="en-US" sz="1800" kern="100" dirty="0">
                <a:solidFill>
                  <a:srgbClr val="48FFD5"/>
                </a:solidFill>
                <a:effectLst/>
                <a:latin typeface="Cambria" panose="02040503050406030204" pitchFamily="18" charset="0"/>
                <a:ea typeface="Cambria" panose="02040503050406030204" pitchFamily="18" charset="0"/>
                <a:cs typeface="Iskoola Pota" panose="020B0502040204020203" pitchFamily="34" charset="0"/>
              </a:rPr>
              <a:t> </a:t>
            </a:r>
          </a:p>
        </p:txBody>
      </p:sp>
      <p:pic>
        <p:nvPicPr>
          <p:cNvPr id="6" name="Picture 5" descr="A person standing next to a large cellphone">
            <a:extLst>
              <a:ext uri="{FF2B5EF4-FFF2-40B4-BE49-F238E27FC236}">
                <a16:creationId xmlns:a16="http://schemas.microsoft.com/office/drawing/2014/main" id="{60EF8F0C-1C67-7243-262A-2E4A48AFD66B}"/>
              </a:ext>
            </a:extLst>
          </p:cNvPr>
          <p:cNvPicPr>
            <a:picLocks noChangeAspect="1"/>
          </p:cNvPicPr>
          <p:nvPr/>
        </p:nvPicPr>
        <p:blipFill>
          <a:blip r:embed="rId2">
            <a:alphaModFix amt="40000"/>
          </a:blip>
          <a:stretch>
            <a:fillRect/>
          </a:stretch>
        </p:blipFill>
        <p:spPr>
          <a:xfrm>
            <a:off x="4126230" y="0"/>
            <a:ext cx="5143500" cy="5143500"/>
          </a:xfrm>
          <a:prstGeom prst="rect">
            <a:avLst/>
          </a:prstGeom>
        </p:spPr>
      </p:pic>
      <p:sp>
        <p:nvSpPr>
          <p:cNvPr id="7" name="TextBox 6">
            <a:extLst>
              <a:ext uri="{FF2B5EF4-FFF2-40B4-BE49-F238E27FC236}">
                <a16:creationId xmlns:a16="http://schemas.microsoft.com/office/drawing/2014/main" id="{6FDC709F-4DD7-557F-D87A-24185DDA7C2A}"/>
              </a:ext>
            </a:extLst>
          </p:cNvPr>
          <p:cNvSpPr txBox="1"/>
          <p:nvPr/>
        </p:nvSpPr>
        <p:spPr>
          <a:xfrm>
            <a:off x="399121" y="403332"/>
            <a:ext cx="2857500" cy="553998"/>
          </a:xfrm>
          <a:prstGeom prst="rect">
            <a:avLst/>
          </a:prstGeom>
          <a:noFill/>
        </p:spPr>
        <p:txBody>
          <a:bodyPr wrap="square" rtlCol="0">
            <a:spAutoFit/>
          </a:bodyPr>
          <a:lstStyle/>
          <a:p>
            <a:r>
              <a:rPr lang="en-US" sz="3000" b="1" spc="300" dirty="0">
                <a:solidFill>
                  <a:srgbClr val="FFFF00"/>
                </a:solidFill>
                <a:latin typeface="Cambria" panose="02040503050406030204" pitchFamily="18" charset="0"/>
                <a:ea typeface="Cambria" panose="02040503050406030204" pitchFamily="18" charset="0"/>
              </a:rPr>
              <a:t>OBJECTIVES</a:t>
            </a:r>
          </a:p>
        </p:txBody>
      </p:sp>
      <p:sp>
        <p:nvSpPr>
          <p:cNvPr id="8" name="Google Shape;379;p27">
            <a:extLst>
              <a:ext uri="{FF2B5EF4-FFF2-40B4-BE49-F238E27FC236}">
                <a16:creationId xmlns:a16="http://schemas.microsoft.com/office/drawing/2014/main" id="{AA48F599-5898-4957-84C7-2B20DA36D06E}"/>
              </a:ext>
            </a:extLst>
          </p:cNvPr>
          <p:cNvSpPr/>
          <p:nvPr/>
        </p:nvSpPr>
        <p:spPr>
          <a:xfrm>
            <a:off x="-534346" y="3761337"/>
            <a:ext cx="1866934" cy="1926374"/>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bg1"/>
          </a:solidFill>
          <a:ln w="26625" cap="flat" cmpd="sng">
            <a:solidFill>
              <a:schemeClr val="bg1">
                <a:alpha val="22000"/>
              </a:schemeClr>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cxnSp>
        <p:nvCxnSpPr>
          <p:cNvPr id="9" name="Google Shape;257;p23">
            <a:extLst>
              <a:ext uri="{FF2B5EF4-FFF2-40B4-BE49-F238E27FC236}">
                <a16:creationId xmlns:a16="http://schemas.microsoft.com/office/drawing/2014/main" id="{0A8872D3-995A-52F0-9D3E-0D846F847E89}"/>
              </a:ext>
            </a:extLst>
          </p:cNvPr>
          <p:cNvCxnSpPr>
            <a:cxnSpLocks/>
          </p:cNvCxnSpPr>
          <p:nvPr/>
        </p:nvCxnSpPr>
        <p:spPr>
          <a:xfrm>
            <a:off x="311700" y="965822"/>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27271130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28" name="Picture 527" descr="A person and person holding a paper&#10;&#10;Description automatically generated">
            <a:extLst>
              <a:ext uri="{FF2B5EF4-FFF2-40B4-BE49-F238E27FC236}">
                <a16:creationId xmlns:a16="http://schemas.microsoft.com/office/drawing/2014/main" id="{1C178C80-24A3-2662-CB5E-A5BFDC0C9021}"/>
              </a:ext>
            </a:extLst>
          </p:cNvPr>
          <p:cNvPicPr>
            <a:picLocks noChangeAspect="1"/>
          </p:cNvPicPr>
          <p:nvPr/>
        </p:nvPicPr>
        <p:blipFill rotWithShape="1">
          <a:blip r:embed="rId3">
            <a:alphaModFix amt="25000"/>
          </a:blip>
          <a:srcRect t="17305" b="15825"/>
          <a:stretch/>
        </p:blipFill>
        <p:spPr>
          <a:xfrm>
            <a:off x="0" y="0"/>
            <a:ext cx="9144000" cy="5143500"/>
          </a:xfrm>
          <a:prstGeom prst="rect">
            <a:avLst/>
          </a:prstGeom>
        </p:spPr>
      </p:pic>
      <p:sp>
        <p:nvSpPr>
          <p:cNvPr id="564" name="Google Shape;564;p30"/>
          <p:cNvSpPr txBox="1">
            <a:spLocks noGrp="1"/>
          </p:cNvSpPr>
          <p:nvPr>
            <p:ph type="subTitle" idx="1"/>
          </p:nvPr>
        </p:nvSpPr>
        <p:spPr>
          <a:xfrm>
            <a:off x="3737756" y="3263183"/>
            <a:ext cx="1399295" cy="502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600" b="1" dirty="0">
                <a:solidFill>
                  <a:srgbClr val="FFFF00"/>
                </a:solidFill>
                <a:latin typeface="Cambria" panose="02040503050406030204" pitchFamily="18" charset="0"/>
                <a:ea typeface="Cambria" panose="02040503050406030204" pitchFamily="18" charset="0"/>
              </a:rPr>
              <a:t>Job Posting </a:t>
            </a:r>
            <a:endParaRPr sz="1600" b="1" dirty="0">
              <a:solidFill>
                <a:srgbClr val="FFFF00"/>
              </a:solidFill>
              <a:latin typeface="Cambria" panose="02040503050406030204" pitchFamily="18" charset="0"/>
              <a:ea typeface="Cambria" panose="02040503050406030204" pitchFamily="18" charset="0"/>
            </a:endParaRPr>
          </a:p>
        </p:txBody>
      </p:sp>
      <p:sp>
        <p:nvSpPr>
          <p:cNvPr id="565" name="Google Shape;565;p30"/>
          <p:cNvSpPr txBox="1">
            <a:spLocks noGrp="1"/>
          </p:cNvSpPr>
          <p:nvPr>
            <p:ph type="subTitle" idx="2"/>
          </p:nvPr>
        </p:nvSpPr>
        <p:spPr>
          <a:xfrm>
            <a:off x="5418439" y="3216976"/>
            <a:ext cx="1399295" cy="661209"/>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600" b="1" dirty="0">
                <a:solidFill>
                  <a:srgbClr val="FFFF00"/>
                </a:solidFill>
                <a:latin typeface="Cambria" panose="02040503050406030204" pitchFamily="18" charset="0"/>
                <a:ea typeface="Cambria" panose="02040503050406030204" pitchFamily="18" charset="0"/>
              </a:rPr>
              <a:t>Apply for jobs </a:t>
            </a:r>
            <a:endParaRPr sz="1600" b="1" dirty="0">
              <a:solidFill>
                <a:srgbClr val="FFFF00"/>
              </a:solidFill>
              <a:latin typeface="Cambria" panose="02040503050406030204" pitchFamily="18" charset="0"/>
              <a:ea typeface="Cambria" panose="02040503050406030204" pitchFamily="18" charset="0"/>
            </a:endParaRPr>
          </a:p>
        </p:txBody>
      </p:sp>
      <p:sp>
        <p:nvSpPr>
          <p:cNvPr id="566" name="Google Shape;566;p30"/>
          <p:cNvSpPr txBox="1">
            <a:spLocks noGrp="1"/>
          </p:cNvSpPr>
          <p:nvPr>
            <p:ph type="subTitle" idx="3"/>
          </p:nvPr>
        </p:nvSpPr>
        <p:spPr>
          <a:xfrm>
            <a:off x="2057073" y="3288277"/>
            <a:ext cx="1399295" cy="807895"/>
          </a:xfrm>
          <a:prstGeom prst="rect">
            <a:avLst/>
          </a:prstGeom>
        </p:spPr>
        <p:txBody>
          <a:bodyPr spcFirstLastPara="1" wrap="square" lIns="91425" tIns="91425" rIns="91425" bIns="91425" anchor="t" anchorCtr="0">
            <a:noAutofit/>
          </a:bodyPr>
          <a:lstStyle/>
          <a:p>
            <a:pPr marL="0" lvl="0" indent="0"/>
            <a:r>
              <a:rPr lang="en-US" sz="1600" b="1" dirty="0">
                <a:solidFill>
                  <a:srgbClr val="FFFF00"/>
                </a:solidFill>
                <a:latin typeface="Cambria" panose="02040503050406030204" pitchFamily="18" charset="0"/>
                <a:ea typeface="Cambria" panose="02040503050406030204" pitchFamily="18" charset="0"/>
              </a:rPr>
              <a:t>Job Search </a:t>
            </a:r>
            <a:endParaRPr sz="1600" b="1" dirty="0">
              <a:solidFill>
                <a:srgbClr val="FFFF00"/>
              </a:solidFill>
              <a:latin typeface="Cambria" panose="02040503050406030204" pitchFamily="18" charset="0"/>
              <a:ea typeface="Cambria" panose="02040503050406030204" pitchFamily="18" charset="0"/>
            </a:endParaRPr>
          </a:p>
        </p:txBody>
      </p:sp>
      <p:sp>
        <p:nvSpPr>
          <p:cNvPr id="563" name="Google Shape;563;p30"/>
          <p:cNvSpPr txBox="1">
            <a:spLocks noGrp="1"/>
          </p:cNvSpPr>
          <p:nvPr>
            <p:ph type="ctrTitle" idx="6"/>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1" spc="300" dirty="0">
                <a:solidFill>
                  <a:srgbClr val="FFFF00"/>
                </a:solidFill>
                <a:latin typeface="Cambria" panose="02040503050406030204" pitchFamily="18" charset="0"/>
                <a:ea typeface="Cambria" panose="02040503050406030204" pitchFamily="18" charset="0"/>
              </a:rPr>
              <a:t>FUNCTIONS</a:t>
            </a:r>
          </a:p>
        </p:txBody>
      </p:sp>
      <p:sp>
        <p:nvSpPr>
          <p:cNvPr id="570" name="Google Shape;570;p30"/>
          <p:cNvSpPr/>
          <p:nvPr/>
        </p:nvSpPr>
        <p:spPr>
          <a:xfrm>
            <a:off x="2036764" y="3124270"/>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a:cxnSpLocks/>
          </p:cNvCxnSpPr>
          <p:nvPr/>
        </p:nvCxnSpPr>
        <p:spPr>
          <a:xfrm flipV="1">
            <a:off x="611462" y="1191700"/>
            <a:ext cx="8220838" cy="0"/>
          </a:xfrm>
          <a:prstGeom prst="straightConnector1">
            <a:avLst/>
          </a:prstGeom>
          <a:noFill/>
          <a:ln w="9525" cap="flat" cmpd="sng">
            <a:solidFill>
              <a:schemeClr val="accent1"/>
            </a:solidFill>
            <a:prstDash val="solid"/>
            <a:round/>
            <a:headEnd type="none" w="med" len="med"/>
            <a:tailEnd type="none" w="med" len="med"/>
          </a:ln>
        </p:spPr>
      </p:cxnSp>
      <p:sp>
        <p:nvSpPr>
          <p:cNvPr id="16" name="Google Shape;566;p30">
            <a:extLst>
              <a:ext uri="{FF2B5EF4-FFF2-40B4-BE49-F238E27FC236}">
                <a16:creationId xmlns:a16="http://schemas.microsoft.com/office/drawing/2014/main" id="{E0048BCC-04C6-94F3-531F-0D428D1CCD68}"/>
              </a:ext>
            </a:extLst>
          </p:cNvPr>
          <p:cNvSpPr txBox="1">
            <a:spLocks/>
          </p:cNvSpPr>
          <p:nvPr/>
        </p:nvSpPr>
        <p:spPr>
          <a:xfrm>
            <a:off x="7079712" y="3172418"/>
            <a:ext cx="1432353" cy="8078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9pPr>
          </a:lstStyle>
          <a:p>
            <a:pPr marL="0" indent="0"/>
            <a:r>
              <a:rPr lang="en-US" sz="1600" b="1" dirty="0">
                <a:solidFill>
                  <a:srgbClr val="FFFF00"/>
                </a:solidFill>
                <a:latin typeface="Cambria" panose="02040503050406030204" pitchFamily="18" charset="0"/>
                <a:ea typeface="Cambria" panose="02040503050406030204" pitchFamily="18" charset="0"/>
              </a:rPr>
              <a:t>Checking CVs/resumes </a:t>
            </a:r>
          </a:p>
        </p:txBody>
      </p:sp>
      <p:grpSp>
        <p:nvGrpSpPr>
          <p:cNvPr id="9" name="Group 8">
            <a:extLst>
              <a:ext uri="{FF2B5EF4-FFF2-40B4-BE49-F238E27FC236}">
                <a16:creationId xmlns:a16="http://schemas.microsoft.com/office/drawing/2014/main" id="{DE2B1969-F759-C70F-3265-5DFB15C173C4}"/>
              </a:ext>
            </a:extLst>
          </p:cNvPr>
          <p:cNvGrpSpPr/>
          <p:nvPr/>
        </p:nvGrpSpPr>
        <p:grpSpPr>
          <a:xfrm>
            <a:off x="2238608" y="1863946"/>
            <a:ext cx="1028623" cy="1300451"/>
            <a:chOff x="2238608" y="1863946"/>
            <a:chExt cx="1028623" cy="1300451"/>
          </a:xfrm>
        </p:grpSpPr>
        <p:sp>
          <p:nvSpPr>
            <p:cNvPr id="571" name="Google Shape;571;p30"/>
            <p:cNvSpPr/>
            <p:nvPr/>
          </p:nvSpPr>
          <p:spPr>
            <a:xfrm>
              <a:off x="2238608" y="1863946"/>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0"/>
            <p:cNvSpPr/>
            <p:nvPr/>
          </p:nvSpPr>
          <p:spPr>
            <a:xfrm>
              <a:off x="2733659" y="2248329"/>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297900" y="1976025"/>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Oval 30">
              <a:extLst>
                <a:ext uri="{FF2B5EF4-FFF2-40B4-BE49-F238E27FC236}">
                  <a16:creationId xmlns:a16="http://schemas.microsoft.com/office/drawing/2014/main" id="{D34234CB-B2BB-B93D-76CA-1605D88C1784}"/>
                </a:ext>
              </a:extLst>
            </p:cNvPr>
            <p:cNvSpPr/>
            <p:nvPr/>
          </p:nvSpPr>
          <p:spPr>
            <a:xfrm>
              <a:off x="2451343" y="2023662"/>
              <a:ext cx="588254" cy="586380"/>
            </a:xfrm>
            <a:prstGeom prst="ellipse">
              <a:avLst/>
            </a:prstGeom>
            <a:solidFill>
              <a:srgbClr val="0E2A47"/>
            </a:solidFill>
            <a:ln>
              <a:solidFill>
                <a:srgbClr val="0E2A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6346;p53">
              <a:extLst>
                <a:ext uri="{FF2B5EF4-FFF2-40B4-BE49-F238E27FC236}">
                  <a16:creationId xmlns:a16="http://schemas.microsoft.com/office/drawing/2014/main" id="{DD874F95-617C-B91A-AEE7-B2A5CB48879B}"/>
                </a:ext>
              </a:extLst>
            </p:cNvPr>
            <p:cNvSpPr/>
            <p:nvPr/>
          </p:nvSpPr>
          <p:spPr>
            <a:xfrm>
              <a:off x="2792469" y="2352667"/>
              <a:ext cx="148182" cy="143596"/>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347;p53">
              <a:extLst>
                <a:ext uri="{FF2B5EF4-FFF2-40B4-BE49-F238E27FC236}">
                  <a16:creationId xmlns:a16="http://schemas.microsoft.com/office/drawing/2014/main" id="{8D400975-E89B-30CA-2D49-BBDEC50FE62F}"/>
                </a:ext>
              </a:extLst>
            </p:cNvPr>
            <p:cNvSpPr/>
            <p:nvPr/>
          </p:nvSpPr>
          <p:spPr>
            <a:xfrm>
              <a:off x="2565186" y="2124449"/>
              <a:ext cx="289909" cy="290873"/>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66;p30">
            <a:extLst>
              <a:ext uri="{FF2B5EF4-FFF2-40B4-BE49-F238E27FC236}">
                <a16:creationId xmlns:a16="http://schemas.microsoft.com/office/drawing/2014/main" id="{D7A76C8B-DE23-40ED-6873-6FDE8B0F1F89}"/>
              </a:ext>
            </a:extLst>
          </p:cNvPr>
          <p:cNvSpPr txBox="1">
            <a:spLocks/>
          </p:cNvSpPr>
          <p:nvPr/>
        </p:nvSpPr>
        <p:spPr>
          <a:xfrm>
            <a:off x="295843" y="3283869"/>
            <a:ext cx="1600227" cy="8078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9pPr>
          </a:lstStyle>
          <a:p>
            <a:pPr marL="0" indent="0"/>
            <a:r>
              <a:rPr lang="en-US" sz="1600" b="1" dirty="0">
                <a:solidFill>
                  <a:srgbClr val="FFFF00"/>
                </a:solidFill>
                <a:latin typeface="Cambria" panose="02040503050406030204" pitchFamily="18" charset="0"/>
                <a:ea typeface="Cambria" panose="02040503050406030204" pitchFamily="18" charset="0"/>
              </a:rPr>
              <a:t>User Authentication and Profiles </a:t>
            </a:r>
          </a:p>
        </p:txBody>
      </p:sp>
      <p:grpSp>
        <p:nvGrpSpPr>
          <p:cNvPr id="13" name="Group 12">
            <a:extLst>
              <a:ext uri="{FF2B5EF4-FFF2-40B4-BE49-F238E27FC236}">
                <a16:creationId xmlns:a16="http://schemas.microsoft.com/office/drawing/2014/main" id="{090D3CA9-E2EC-414B-CBB9-74F2A6784FE6}"/>
              </a:ext>
            </a:extLst>
          </p:cNvPr>
          <p:cNvGrpSpPr/>
          <p:nvPr/>
        </p:nvGrpSpPr>
        <p:grpSpPr>
          <a:xfrm>
            <a:off x="409618" y="1871967"/>
            <a:ext cx="1432353" cy="1535913"/>
            <a:chOff x="409618" y="1871967"/>
            <a:chExt cx="1432353" cy="1535913"/>
          </a:xfrm>
        </p:grpSpPr>
        <p:sp>
          <p:nvSpPr>
            <p:cNvPr id="4" name="Google Shape;570;p30">
              <a:extLst>
                <a:ext uri="{FF2B5EF4-FFF2-40B4-BE49-F238E27FC236}">
                  <a16:creationId xmlns:a16="http://schemas.microsoft.com/office/drawing/2014/main" id="{544F8217-E81E-4293-49AF-DAD58366CFBB}"/>
                </a:ext>
              </a:extLst>
            </p:cNvPr>
            <p:cNvSpPr/>
            <p:nvPr/>
          </p:nvSpPr>
          <p:spPr>
            <a:xfrm>
              <a:off x="409618" y="3132291"/>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1;p30">
              <a:extLst>
                <a:ext uri="{FF2B5EF4-FFF2-40B4-BE49-F238E27FC236}">
                  <a16:creationId xmlns:a16="http://schemas.microsoft.com/office/drawing/2014/main" id="{434E3271-53AF-D2FF-EE10-E4B5B1CD8BEE}"/>
                </a:ext>
              </a:extLst>
            </p:cNvPr>
            <p:cNvSpPr/>
            <p:nvPr/>
          </p:nvSpPr>
          <p:spPr>
            <a:xfrm>
              <a:off x="611462" y="1871967"/>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2;p30">
              <a:extLst>
                <a:ext uri="{FF2B5EF4-FFF2-40B4-BE49-F238E27FC236}">
                  <a16:creationId xmlns:a16="http://schemas.microsoft.com/office/drawing/2014/main" id="{F6B1CE12-BB2A-09A2-B03C-D3D9D4B2C0C4}"/>
                </a:ext>
              </a:extLst>
            </p:cNvPr>
            <p:cNvSpPr/>
            <p:nvPr/>
          </p:nvSpPr>
          <p:spPr>
            <a:xfrm>
              <a:off x="1106513" y="2256350"/>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3;p30">
              <a:extLst>
                <a:ext uri="{FF2B5EF4-FFF2-40B4-BE49-F238E27FC236}">
                  <a16:creationId xmlns:a16="http://schemas.microsoft.com/office/drawing/2014/main" id="{D1B819B2-E788-519A-0C12-132933EBF20B}"/>
                </a:ext>
              </a:extLst>
            </p:cNvPr>
            <p:cNvSpPr/>
            <p:nvPr/>
          </p:nvSpPr>
          <p:spPr>
            <a:xfrm>
              <a:off x="771515" y="2004338"/>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4;p30">
              <a:extLst>
                <a:ext uri="{FF2B5EF4-FFF2-40B4-BE49-F238E27FC236}">
                  <a16:creationId xmlns:a16="http://schemas.microsoft.com/office/drawing/2014/main" id="{B60D9989-C6DB-9BD3-523D-BEDB3464CC1F}"/>
                </a:ext>
              </a:extLst>
            </p:cNvPr>
            <p:cNvSpPr/>
            <p:nvPr/>
          </p:nvSpPr>
          <p:spPr>
            <a:xfrm>
              <a:off x="670754" y="1984046"/>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6698;p54">
              <a:extLst>
                <a:ext uri="{FF2B5EF4-FFF2-40B4-BE49-F238E27FC236}">
                  <a16:creationId xmlns:a16="http://schemas.microsoft.com/office/drawing/2014/main" id="{9C380EF0-2FC3-03B2-235D-F566DA9F6658}"/>
                </a:ext>
              </a:extLst>
            </p:cNvPr>
            <p:cNvGrpSpPr/>
            <p:nvPr/>
          </p:nvGrpSpPr>
          <p:grpSpPr>
            <a:xfrm>
              <a:off x="932664" y="2114651"/>
              <a:ext cx="368186" cy="364224"/>
              <a:chOff x="-64406125" y="3362225"/>
              <a:chExt cx="318225" cy="314800"/>
            </a:xfrm>
            <a:solidFill>
              <a:srgbClr val="48FFD5"/>
            </a:solidFill>
          </p:grpSpPr>
          <p:sp>
            <p:nvSpPr>
              <p:cNvPr id="40" name="Google Shape;6699;p54">
                <a:extLst>
                  <a:ext uri="{FF2B5EF4-FFF2-40B4-BE49-F238E27FC236}">
                    <a16:creationId xmlns:a16="http://schemas.microsoft.com/office/drawing/2014/main" id="{8FFE2AF9-799B-4F66-A201-7086504334D6}"/>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00;p54">
                <a:extLst>
                  <a:ext uri="{FF2B5EF4-FFF2-40B4-BE49-F238E27FC236}">
                    <a16:creationId xmlns:a16="http://schemas.microsoft.com/office/drawing/2014/main" id="{921902DA-F598-5334-9F92-A877FC770278}"/>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roup 11">
            <a:extLst>
              <a:ext uri="{FF2B5EF4-FFF2-40B4-BE49-F238E27FC236}">
                <a16:creationId xmlns:a16="http://schemas.microsoft.com/office/drawing/2014/main" id="{36D43D6C-C850-B556-96B1-7B954AA2C8F2}"/>
              </a:ext>
            </a:extLst>
          </p:cNvPr>
          <p:cNvGrpSpPr/>
          <p:nvPr/>
        </p:nvGrpSpPr>
        <p:grpSpPr>
          <a:xfrm>
            <a:off x="7043675" y="1832275"/>
            <a:ext cx="1432353" cy="1535913"/>
            <a:chOff x="7043675" y="1832275"/>
            <a:chExt cx="1432353" cy="1535913"/>
          </a:xfrm>
        </p:grpSpPr>
        <p:sp>
          <p:nvSpPr>
            <p:cNvPr id="18" name="Google Shape;570;p30">
              <a:extLst>
                <a:ext uri="{FF2B5EF4-FFF2-40B4-BE49-F238E27FC236}">
                  <a16:creationId xmlns:a16="http://schemas.microsoft.com/office/drawing/2014/main" id="{648ED18B-5099-8B7D-DF02-3BD2B57A7496}"/>
                </a:ext>
              </a:extLst>
            </p:cNvPr>
            <p:cNvSpPr/>
            <p:nvPr/>
          </p:nvSpPr>
          <p:spPr>
            <a:xfrm>
              <a:off x="7043675" y="3092599"/>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1;p30">
              <a:extLst>
                <a:ext uri="{FF2B5EF4-FFF2-40B4-BE49-F238E27FC236}">
                  <a16:creationId xmlns:a16="http://schemas.microsoft.com/office/drawing/2014/main" id="{3721B655-6287-48E9-F886-515D0B4A1BC9}"/>
                </a:ext>
              </a:extLst>
            </p:cNvPr>
            <p:cNvSpPr/>
            <p:nvPr/>
          </p:nvSpPr>
          <p:spPr>
            <a:xfrm>
              <a:off x="7245519" y="1832275"/>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2;p30">
              <a:extLst>
                <a:ext uri="{FF2B5EF4-FFF2-40B4-BE49-F238E27FC236}">
                  <a16:creationId xmlns:a16="http://schemas.microsoft.com/office/drawing/2014/main" id="{1F550145-6175-C627-323B-45E399AE499F}"/>
                </a:ext>
              </a:extLst>
            </p:cNvPr>
            <p:cNvSpPr/>
            <p:nvPr/>
          </p:nvSpPr>
          <p:spPr>
            <a:xfrm>
              <a:off x="7740570" y="2216658"/>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3;p30">
              <a:extLst>
                <a:ext uri="{FF2B5EF4-FFF2-40B4-BE49-F238E27FC236}">
                  <a16:creationId xmlns:a16="http://schemas.microsoft.com/office/drawing/2014/main" id="{3360116B-4D64-A3B3-1546-CF5A56E40797}"/>
                </a:ext>
              </a:extLst>
            </p:cNvPr>
            <p:cNvSpPr/>
            <p:nvPr/>
          </p:nvSpPr>
          <p:spPr>
            <a:xfrm>
              <a:off x="7396117" y="1964639"/>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4;p30">
              <a:extLst>
                <a:ext uri="{FF2B5EF4-FFF2-40B4-BE49-F238E27FC236}">
                  <a16:creationId xmlns:a16="http://schemas.microsoft.com/office/drawing/2014/main" id="{8B63AC9D-BEF9-E0E9-8C6A-13FB3AB2454C}"/>
                </a:ext>
              </a:extLst>
            </p:cNvPr>
            <p:cNvSpPr/>
            <p:nvPr/>
          </p:nvSpPr>
          <p:spPr>
            <a:xfrm>
              <a:off x="7304811" y="1944354"/>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6693;p54">
              <a:extLst>
                <a:ext uri="{FF2B5EF4-FFF2-40B4-BE49-F238E27FC236}">
                  <a16:creationId xmlns:a16="http://schemas.microsoft.com/office/drawing/2014/main" id="{5E76BE48-8806-C596-9928-EEC5671A1140}"/>
                </a:ext>
              </a:extLst>
            </p:cNvPr>
            <p:cNvGrpSpPr/>
            <p:nvPr/>
          </p:nvGrpSpPr>
          <p:grpSpPr>
            <a:xfrm>
              <a:off x="7575280" y="2067212"/>
              <a:ext cx="369083" cy="357253"/>
              <a:chOff x="-59447250" y="3706150"/>
              <a:chExt cx="319000" cy="308775"/>
            </a:xfrm>
            <a:solidFill>
              <a:srgbClr val="48FFD5"/>
            </a:solidFill>
          </p:grpSpPr>
          <p:sp>
            <p:nvSpPr>
              <p:cNvPr id="43" name="Google Shape;6694;p54">
                <a:extLst>
                  <a:ext uri="{FF2B5EF4-FFF2-40B4-BE49-F238E27FC236}">
                    <a16:creationId xmlns:a16="http://schemas.microsoft.com/office/drawing/2014/main" id="{3092EEA9-AD0F-B665-1704-19CAF1E928DA}"/>
                  </a:ext>
                </a:extLst>
              </p:cNvPr>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95;p54">
                <a:extLst>
                  <a:ext uri="{FF2B5EF4-FFF2-40B4-BE49-F238E27FC236}">
                    <a16:creationId xmlns:a16="http://schemas.microsoft.com/office/drawing/2014/main" id="{223158F1-0960-4B16-B2CE-9D1AE20E4259}"/>
                  </a:ext>
                </a:extLst>
              </p:cNvPr>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96;p54">
                <a:extLst>
                  <a:ext uri="{FF2B5EF4-FFF2-40B4-BE49-F238E27FC236}">
                    <a16:creationId xmlns:a16="http://schemas.microsoft.com/office/drawing/2014/main" id="{2CAC9C1C-2992-BEF6-6D83-D5315A94A79E}"/>
                  </a:ext>
                </a:extLst>
              </p:cNvPr>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97;p54">
                <a:extLst>
                  <a:ext uri="{FF2B5EF4-FFF2-40B4-BE49-F238E27FC236}">
                    <a16:creationId xmlns:a16="http://schemas.microsoft.com/office/drawing/2014/main" id="{CAB2A552-29E4-9A41-095E-6F7A4B90689D}"/>
                  </a:ext>
                </a:extLst>
              </p:cNvPr>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roup 10">
            <a:extLst>
              <a:ext uri="{FF2B5EF4-FFF2-40B4-BE49-F238E27FC236}">
                <a16:creationId xmlns:a16="http://schemas.microsoft.com/office/drawing/2014/main" id="{ADEADF0A-C6BF-6E0B-76A6-7B2269D95554}"/>
              </a:ext>
            </a:extLst>
          </p:cNvPr>
          <p:cNvGrpSpPr/>
          <p:nvPr/>
        </p:nvGrpSpPr>
        <p:grpSpPr>
          <a:xfrm>
            <a:off x="5395523" y="1843871"/>
            <a:ext cx="1433970" cy="1535913"/>
            <a:chOff x="5395523" y="1843871"/>
            <a:chExt cx="1433970" cy="1535913"/>
          </a:xfrm>
        </p:grpSpPr>
        <p:sp>
          <p:nvSpPr>
            <p:cNvPr id="580" name="Google Shape;580;p30"/>
            <p:cNvSpPr/>
            <p:nvPr/>
          </p:nvSpPr>
          <p:spPr>
            <a:xfrm>
              <a:off x="5395523" y="3104195"/>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592592" y="1843871"/>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092437" y="2228254"/>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5749582" y="1976272"/>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5658276" y="1955950"/>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6683;p54">
              <a:extLst>
                <a:ext uri="{FF2B5EF4-FFF2-40B4-BE49-F238E27FC236}">
                  <a16:creationId xmlns:a16="http://schemas.microsoft.com/office/drawing/2014/main" id="{16598F50-1DAE-6B8E-F1BA-26E5A8B6DF88}"/>
                </a:ext>
              </a:extLst>
            </p:cNvPr>
            <p:cNvGrpSpPr/>
            <p:nvPr/>
          </p:nvGrpSpPr>
          <p:grpSpPr>
            <a:xfrm>
              <a:off x="5935573" y="2114619"/>
              <a:ext cx="366364" cy="359075"/>
              <a:chOff x="-60988625" y="3740800"/>
              <a:chExt cx="316650" cy="310350"/>
            </a:xfrm>
            <a:solidFill>
              <a:srgbClr val="48FFD5"/>
            </a:solidFill>
          </p:grpSpPr>
          <p:sp>
            <p:nvSpPr>
              <p:cNvPr id="48" name="Google Shape;6684;p54">
                <a:extLst>
                  <a:ext uri="{FF2B5EF4-FFF2-40B4-BE49-F238E27FC236}">
                    <a16:creationId xmlns:a16="http://schemas.microsoft.com/office/drawing/2014/main" id="{3DD36971-877B-6A4C-E518-D45CFC8C711E}"/>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685;p54">
                <a:extLst>
                  <a:ext uri="{FF2B5EF4-FFF2-40B4-BE49-F238E27FC236}">
                    <a16:creationId xmlns:a16="http://schemas.microsoft.com/office/drawing/2014/main" id="{CD848DA5-2779-F06C-D62F-0E18BE85C2BD}"/>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686;p54">
                <a:extLst>
                  <a:ext uri="{FF2B5EF4-FFF2-40B4-BE49-F238E27FC236}">
                    <a16:creationId xmlns:a16="http://schemas.microsoft.com/office/drawing/2014/main" id="{1256F71F-F554-875F-8EA1-C29ACC24B250}"/>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roup 9">
            <a:extLst>
              <a:ext uri="{FF2B5EF4-FFF2-40B4-BE49-F238E27FC236}">
                <a16:creationId xmlns:a16="http://schemas.microsoft.com/office/drawing/2014/main" id="{AEFE3AA9-4CBF-5D93-38E6-5F6938181F90}"/>
              </a:ext>
            </a:extLst>
          </p:cNvPr>
          <p:cNvGrpSpPr/>
          <p:nvPr/>
        </p:nvGrpSpPr>
        <p:grpSpPr>
          <a:xfrm>
            <a:off x="3722491" y="1863946"/>
            <a:ext cx="1433970" cy="1535913"/>
            <a:chOff x="3722491" y="1863946"/>
            <a:chExt cx="1433970" cy="1535913"/>
          </a:xfrm>
        </p:grpSpPr>
        <p:sp>
          <p:nvSpPr>
            <p:cNvPr id="575" name="Google Shape;575;p30"/>
            <p:cNvSpPr/>
            <p:nvPr/>
          </p:nvSpPr>
          <p:spPr>
            <a:xfrm>
              <a:off x="3925162" y="1863946"/>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722491" y="3124270"/>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419405" y="2248329"/>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074952" y="1996347"/>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0"/>
            <p:cNvSpPr/>
            <p:nvPr/>
          </p:nvSpPr>
          <p:spPr>
            <a:xfrm>
              <a:off x="3983645" y="1976025"/>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7316;p55">
              <a:extLst>
                <a:ext uri="{FF2B5EF4-FFF2-40B4-BE49-F238E27FC236}">
                  <a16:creationId xmlns:a16="http://schemas.microsoft.com/office/drawing/2014/main" id="{20DA77D5-3E74-E89E-76C4-6C765B1019F9}"/>
                </a:ext>
              </a:extLst>
            </p:cNvPr>
            <p:cNvGrpSpPr/>
            <p:nvPr/>
          </p:nvGrpSpPr>
          <p:grpSpPr>
            <a:xfrm>
              <a:off x="4273679" y="2139894"/>
              <a:ext cx="354586" cy="353888"/>
              <a:chOff x="-31094350" y="3194000"/>
              <a:chExt cx="292225" cy="291650"/>
            </a:xfrm>
            <a:solidFill>
              <a:srgbClr val="48FFD5"/>
            </a:solidFill>
          </p:grpSpPr>
          <p:sp>
            <p:nvSpPr>
              <p:cNvPr id="52" name="Google Shape;7317;p55">
                <a:extLst>
                  <a:ext uri="{FF2B5EF4-FFF2-40B4-BE49-F238E27FC236}">
                    <a16:creationId xmlns:a16="http://schemas.microsoft.com/office/drawing/2014/main" id="{78D27FE7-57B2-F613-FDB4-65AA3632E866}"/>
                  </a:ext>
                </a:extLst>
              </p:cNvPr>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318;p55">
                <a:extLst>
                  <a:ext uri="{FF2B5EF4-FFF2-40B4-BE49-F238E27FC236}">
                    <a16:creationId xmlns:a16="http://schemas.microsoft.com/office/drawing/2014/main" id="{9B11B3EE-37DA-AC72-41FF-19EE42806260}"/>
                  </a:ext>
                </a:extLst>
              </p:cNvPr>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319;p55">
                <a:extLst>
                  <a:ext uri="{FF2B5EF4-FFF2-40B4-BE49-F238E27FC236}">
                    <a16:creationId xmlns:a16="http://schemas.microsoft.com/office/drawing/2014/main" id="{D6265C8D-E08F-10D6-1439-4AF20572F38E}"/>
                  </a:ext>
                </a:extLst>
              </p:cNvPr>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20;p55">
                <a:extLst>
                  <a:ext uri="{FF2B5EF4-FFF2-40B4-BE49-F238E27FC236}">
                    <a16:creationId xmlns:a16="http://schemas.microsoft.com/office/drawing/2014/main" id="{4345AA59-540D-1205-8C7F-F0FCC6C2A334}"/>
                  </a:ext>
                </a:extLst>
              </p:cNvPr>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321;p55">
                <a:extLst>
                  <a:ext uri="{FF2B5EF4-FFF2-40B4-BE49-F238E27FC236}">
                    <a16:creationId xmlns:a16="http://schemas.microsoft.com/office/drawing/2014/main" id="{557442B5-79E5-7441-7ACF-7683D48EDE5A}"/>
                  </a:ext>
                </a:extLst>
              </p:cNvPr>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322;p55">
                <a:extLst>
                  <a:ext uri="{FF2B5EF4-FFF2-40B4-BE49-F238E27FC236}">
                    <a16:creationId xmlns:a16="http://schemas.microsoft.com/office/drawing/2014/main" id="{440F6CCA-79DA-B56A-4C19-4A7276F5309D}"/>
                  </a:ext>
                </a:extLst>
              </p:cNvPr>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323;p55">
                <a:extLst>
                  <a:ext uri="{FF2B5EF4-FFF2-40B4-BE49-F238E27FC236}">
                    <a16:creationId xmlns:a16="http://schemas.microsoft.com/office/drawing/2014/main" id="{095FCAE8-3777-7679-DF23-9671F227F957}"/>
                  </a:ext>
                </a:extLst>
              </p:cNvPr>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324;p55">
                <a:extLst>
                  <a:ext uri="{FF2B5EF4-FFF2-40B4-BE49-F238E27FC236}">
                    <a16:creationId xmlns:a16="http://schemas.microsoft.com/office/drawing/2014/main" id="{49D22A2C-9FDE-B786-6BC5-69E0A3F5BCE8}"/>
                  </a:ext>
                </a:extLst>
              </p:cNvPr>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6" name="Google Shape;439;p28">
            <a:extLst>
              <a:ext uri="{FF2B5EF4-FFF2-40B4-BE49-F238E27FC236}">
                <a16:creationId xmlns:a16="http://schemas.microsoft.com/office/drawing/2014/main" id="{1B68E694-64C2-12DC-0FA0-C7DFFDD5C5D9}"/>
              </a:ext>
            </a:extLst>
          </p:cNvPr>
          <p:cNvSpPr/>
          <p:nvPr/>
        </p:nvSpPr>
        <p:spPr>
          <a:xfrm>
            <a:off x="8512065" y="3847472"/>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alpha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40;p28">
            <a:extLst>
              <a:ext uri="{FF2B5EF4-FFF2-40B4-BE49-F238E27FC236}">
                <a16:creationId xmlns:a16="http://schemas.microsoft.com/office/drawing/2014/main" id="{35BFA609-C3A2-CE03-7378-BDE3DDDCC84A}"/>
              </a:ext>
            </a:extLst>
          </p:cNvPr>
          <p:cNvSpPr/>
          <p:nvPr/>
        </p:nvSpPr>
        <p:spPr>
          <a:xfrm>
            <a:off x="8041850" y="3949148"/>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41;p28">
            <a:extLst>
              <a:ext uri="{FF2B5EF4-FFF2-40B4-BE49-F238E27FC236}">
                <a16:creationId xmlns:a16="http://schemas.microsoft.com/office/drawing/2014/main" id="{2303E468-F802-A5C9-53E5-9A854D6DE825}"/>
              </a:ext>
            </a:extLst>
          </p:cNvPr>
          <p:cNvSpPr/>
          <p:nvPr/>
        </p:nvSpPr>
        <p:spPr>
          <a:xfrm>
            <a:off x="8160041" y="4357095"/>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39;p28">
            <a:extLst>
              <a:ext uri="{FF2B5EF4-FFF2-40B4-BE49-F238E27FC236}">
                <a16:creationId xmlns:a16="http://schemas.microsoft.com/office/drawing/2014/main" id="{14311BDA-8908-A001-1182-C64A08A5B6AB}"/>
              </a:ext>
            </a:extLst>
          </p:cNvPr>
          <p:cNvSpPr/>
          <p:nvPr/>
        </p:nvSpPr>
        <p:spPr>
          <a:xfrm>
            <a:off x="465106" y="84102"/>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alpha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41;p28">
            <a:extLst>
              <a:ext uri="{FF2B5EF4-FFF2-40B4-BE49-F238E27FC236}">
                <a16:creationId xmlns:a16="http://schemas.microsoft.com/office/drawing/2014/main" id="{5A68F1DE-C372-550B-3385-50AB2A29C5BE}"/>
              </a:ext>
            </a:extLst>
          </p:cNvPr>
          <p:cNvSpPr/>
          <p:nvPr/>
        </p:nvSpPr>
        <p:spPr>
          <a:xfrm>
            <a:off x="113082" y="593725"/>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40;p28">
            <a:extLst>
              <a:ext uri="{FF2B5EF4-FFF2-40B4-BE49-F238E27FC236}">
                <a16:creationId xmlns:a16="http://schemas.microsoft.com/office/drawing/2014/main" id="{D296D125-CA41-67F8-D2A3-20376011F836}"/>
              </a:ext>
            </a:extLst>
          </p:cNvPr>
          <p:cNvSpPr/>
          <p:nvPr/>
        </p:nvSpPr>
        <p:spPr>
          <a:xfrm>
            <a:off x="-5109" y="185778"/>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63"/>
                                        </p:tgtEl>
                                        <p:attrNameLst>
                                          <p:attrName>style.visibility</p:attrName>
                                        </p:attrNameLst>
                                      </p:cBhvr>
                                      <p:to>
                                        <p:strVal val="visible"/>
                                      </p:to>
                                    </p:set>
                                    <p:animEffect transition="in" filter="barn(inVertical)">
                                      <p:cBhvr>
                                        <p:cTn id="7" dur="500"/>
                                        <p:tgtEl>
                                          <p:spTgt spid="56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4">
                                            <p:txEl>
                                              <p:pRg st="0" end="0"/>
                                            </p:txEl>
                                          </p:spTgt>
                                        </p:tgtEl>
                                        <p:attrNameLst>
                                          <p:attrName>style.visibility</p:attrName>
                                        </p:attrNameLst>
                                      </p:cBhvr>
                                      <p:to>
                                        <p:strVal val="visible"/>
                                      </p:to>
                                    </p:set>
                                    <p:animEffect transition="in" filter="barn(inVertical)">
                                      <p:cBhvr>
                                        <p:cTn id="12" dur="500"/>
                                        <p:tgtEl>
                                          <p:spTgt spid="564">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65">
                                            <p:txEl>
                                              <p:pRg st="0" end="0"/>
                                            </p:txEl>
                                          </p:spTgt>
                                        </p:tgtEl>
                                        <p:attrNameLst>
                                          <p:attrName>style.visibility</p:attrName>
                                        </p:attrNameLst>
                                      </p:cBhvr>
                                      <p:to>
                                        <p:strVal val="visible"/>
                                      </p:to>
                                    </p:set>
                                    <p:animEffect transition="in" filter="barn(inVertical)">
                                      <p:cBhvr>
                                        <p:cTn id="15" dur="500"/>
                                        <p:tgtEl>
                                          <p:spTgt spid="565">
                                            <p:txEl>
                                              <p:pRg st="0" end="0"/>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66">
                                            <p:txEl>
                                              <p:pRg st="0" end="0"/>
                                            </p:txEl>
                                          </p:spTgt>
                                        </p:tgtEl>
                                        <p:attrNameLst>
                                          <p:attrName>style.visibility</p:attrName>
                                        </p:attrNameLst>
                                      </p:cBhvr>
                                      <p:to>
                                        <p:strVal val="visible"/>
                                      </p:to>
                                    </p:set>
                                    <p:animEffect transition="in" filter="barn(inVertical)">
                                      <p:cBhvr>
                                        <p:cTn id="18" dur="500"/>
                                        <p:tgtEl>
                                          <p:spTgt spid="566">
                                            <p:txEl>
                                              <p:pRg st="0" end="0"/>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70"/>
                                        </p:tgtEl>
                                        <p:attrNameLst>
                                          <p:attrName>style.visibility</p:attrName>
                                        </p:attrNameLst>
                                      </p:cBhvr>
                                      <p:to>
                                        <p:strVal val="visible"/>
                                      </p:to>
                                    </p:set>
                                    <p:animEffect transition="in" filter="barn(inVertical)">
                                      <p:cBhvr>
                                        <p:cTn id="21" dur="500"/>
                                        <p:tgtEl>
                                          <p:spTgt spid="57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par>
                                <p:cTn id="25" presetID="16" presetClass="entr" presetSubtype="21"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par>
                                <p:cTn id="31" presetID="16" presetClass="entr" presetSubtype="21"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par>
                                <p:cTn id="40" presetID="16" presetClass="entr" presetSubtype="21"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build="p"/>
      <p:bldP spid="565" grpId="0" build="p"/>
      <p:bldP spid="566" grpId="0" build="p"/>
      <p:bldP spid="563" grpId="0"/>
      <p:bldP spid="570" grpId="0" animBg="1"/>
      <p:bldP spid="16"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6" name="Picture 5" descr="A person standing next to a large cellphone">
            <a:extLst>
              <a:ext uri="{FF2B5EF4-FFF2-40B4-BE49-F238E27FC236}">
                <a16:creationId xmlns:a16="http://schemas.microsoft.com/office/drawing/2014/main" id="{BF313EB9-872B-1568-236E-F1C71931B8A5}"/>
              </a:ext>
            </a:extLst>
          </p:cNvPr>
          <p:cNvPicPr>
            <a:picLocks noChangeAspect="1"/>
          </p:cNvPicPr>
          <p:nvPr/>
        </p:nvPicPr>
        <p:blipFill>
          <a:blip r:embed="rId3">
            <a:alphaModFix amt="40000"/>
          </a:blip>
          <a:stretch>
            <a:fillRect/>
          </a:stretch>
        </p:blipFill>
        <p:spPr>
          <a:xfrm>
            <a:off x="-427525" y="-10160"/>
            <a:ext cx="5143500" cy="5153660"/>
          </a:xfrm>
          <a:prstGeom prst="rect">
            <a:avLst/>
          </a:prstGeom>
        </p:spPr>
      </p:pic>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rgbClr val="FFFF00"/>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70639717-68BA-8C73-EF71-67B68C93E545}"/>
              </a:ext>
            </a:extLst>
          </p:cNvPr>
          <p:cNvGrpSpPr/>
          <p:nvPr/>
        </p:nvGrpSpPr>
        <p:grpSpPr>
          <a:xfrm>
            <a:off x="6471652" y="772823"/>
            <a:ext cx="874209" cy="755592"/>
            <a:chOff x="2889193" y="696247"/>
            <a:chExt cx="874209" cy="755592"/>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rgbClr val="FFFF00"/>
            </a:solidFill>
            <a:ln w="13850" cap="rnd" cmpd="sng">
              <a:solidFill>
                <a:srgbClr val="FFFF00"/>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sp>
        <p:nvSpPr>
          <p:cNvPr id="394" name="Google Shape;394;p27"/>
          <p:cNvSpPr txBox="1">
            <a:spLocks noGrp="1"/>
          </p:cNvSpPr>
          <p:nvPr>
            <p:ph type="ctrTitle"/>
          </p:nvPr>
        </p:nvSpPr>
        <p:spPr>
          <a:xfrm>
            <a:off x="2713154" y="1317121"/>
            <a:ext cx="3530400" cy="1054793"/>
          </a:xfrm>
          <a:prstGeom prst="rect">
            <a:avLst/>
          </a:prstGeom>
        </p:spPr>
        <p:txBody>
          <a:bodyPr spcFirstLastPara="1" wrap="square" lIns="91425" tIns="91425" rIns="91425" bIns="91425" anchor="b" anchorCtr="0">
            <a:noAutofit/>
          </a:bodyPr>
          <a:lstStyle/>
          <a:p>
            <a:r>
              <a:rPr lang="en-US" sz="2500" b="1" dirty="0">
                <a:solidFill>
                  <a:schemeClr val="tx1">
                    <a:lumMod val="95000"/>
                    <a:lumOff val="5000"/>
                  </a:schemeClr>
                </a:solidFill>
                <a:latin typeface="Cambria" panose="02040503050406030204" pitchFamily="18" charset="0"/>
                <a:ea typeface="Cambria" panose="02040503050406030204" pitchFamily="18" charset="0"/>
              </a:rPr>
              <a:t>User Authentication and Profiles </a:t>
            </a:r>
            <a:br>
              <a:rPr lang="en-US" b="1" dirty="0">
                <a:solidFill>
                  <a:schemeClr val="tx1">
                    <a:lumMod val="95000"/>
                    <a:lumOff val="5000"/>
                  </a:schemeClr>
                </a:solidFill>
                <a:latin typeface="Cambria" panose="02040503050406030204" pitchFamily="18" charset="0"/>
                <a:ea typeface="Cambria" panose="02040503050406030204" pitchFamily="18" charset="0"/>
              </a:rPr>
            </a:br>
            <a:endParaRPr dirty="0">
              <a:solidFill>
                <a:schemeClr val="tx1">
                  <a:lumMod val="95000"/>
                  <a:lumOff val="5000"/>
                </a:schemeClr>
              </a:solidFill>
            </a:endParaRPr>
          </a:p>
        </p:txBody>
      </p:sp>
      <p:sp>
        <p:nvSpPr>
          <p:cNvPr id="395" name="Google Shape;395;p27"/>
          <p:cNvSpPr txBox="1">
            <a:spLocks noGrp="1"/>
          </p:cNvSpPr>
          <p:nvPr>
            <p:ph type="subTitle" idx="1"/>
          </p:nvPr>
        </p:nvSpPr>
        <p:spPr>
          <a:xfrm>
            <a:off x="1859256" y="2254611"/>
            <a:ext cx="4937760" cy="1619946"/>
          </a:xfrm>
          <a:prstGeom prst="rect">
            <a:avLst/>
          </a:prstGeom>
        </p:spPr>
        <p:txBody>
          <a:bodyPr spcFirstLastPara="1" wrap="square" lIns="91425" tIns="91425" rIns="91425" bIns="91425" anchor="t" anchorCtr="0">
            <a:noAutofit/>
          </a:bodyPr>
          <a:lstStyle/>
          <a:p>
            <a:pPr marL="457200" marR="0" lvl="1" indent="0">
              <a:spcBef>
                <a:spcPts val="0"/>
              </a:spcBef>
              <a:spcAft>
                <a:spcPts val="0"/>
              </a:spcAft>
            </a:pPr>
            <a:r>
              <a:rPr lang="en-US" sz="1800" b="1" kern="100" dirty="0">
                <a:solidFill>
                  <a:schemeClr val="tx1"/>
                </a:solidFill>
                <a:effectLst/>
                <a:latin typeface="Cambria" panose="02040503050406030204" pitchFamily="18" charset="0"/>
                <a:ea typeface="Yu Mincho" panose="02020400000000000000" pitchFamily="18" charset="-128"/>
                <a:cs typeface="Iskoola Pota" panose="020B0502040204020203" pitchFamily="34" charset="0"/>
              </a:rPr>
              <a:t>Users can create accounts and log in.</a:t>
            </a:r>
            <a:endParaRPr lang="en-US" sz="1800" b="1" kern="100" dirty="0">
              <a:solidFill>
                <a:schemeClr val="tx1"/>
              </a:solidFill>
              <a:effectLst/>
              <a:latin typeface="Calibri" panose="020F0502020204030204" pitchFamily="34" charset="0"/>
              <a:ea typeface="Yu Mincho" panose="02020400000000000000" pitchFamily="18" charset="-128"/>
              <a:cs typeface="Iskoola Pota" panose="020B0502040204020203" pitchFamily="34" charset="0"/>
            </a:endParaRPr>
          </a:p>
          <a:p>
            <a:pPr marL="457200" marR="0" lvl="1" indent="0">
              <a:spcBef>
                <a:spcPts val="0"/>
              </a:spcBef>
              <a:spcAft>
                <a:spcPts val="0"/>
              </a:spcAft>
            </a:pPr>
            <a:r>
              <a:rPr lang="en-US" sz="1800" b="1" kern="100" dirty="0">
                <a:solidFill>
                  <a:schemeClr val="tx1"/>
                </a:solidFill>
                <a:effectLst/>
                <a:latin typeface="Cambria" panose="02040503050406030204" pitchFamily="18" charset="0"/>
                <a:ea typeface="Yu Mincho" panose="02020400000000000000" pitchFamily="18" charset="-128"/>
                <a:cs typeface="Iskoola Pota" panose="020B0502040204020203" pitchFamily="34" charset="0"/>
              </a:rPr>
              <a:t>User profiles allow for personalization and storing essential information.</a:t>
            </a:r>
            <a:endParaRPr lang="en-US" sz="1800" b="1" kern="100" dirty="0">
              <a:solidFill>
                <a:schemeClr val="tx1"/>
              </a:solidFill>
              <a:effectLst/>
              <a:latin typeface="Calibri" panose="020F0502020204030204" pitchFamily="34" charset="0"/>
              <a:ea typeface="Yu Mincho" panose="02020400000000000000" pitchFamily="18" charset="-128"/>
              <a:cs typeface="Iskoola Pota" panose="020B0502040204020203" pitchFamily="34" charset="0"/>
            </a:endParaRPr>
          </a:p>
          <a:p>
            <a:pPr marL="457200" marR="0" lvl="1" indent="0">
              <a:spcBef>
                <a:spcPts val="0"/>
              </a:spcBef>
              <a:spcAft>
                <a:spcPts val="0"/>
              </a:spcAft>
            </a:pPr>
            <a:r>
              <a:rPr lang="en-US" sz="1800" b="1" kern="100" dirty="0">
                <a:solidFill>
                  <a:schemeClr val="tx1"/>
                </a:solidFill>
                <a:effectLst/>
                <a:latin typeface="Cambria" panose="02040503050406030204" pitchFamily="18" charset="0"/>
                <a:ea typeface="Yu Mincho" panose="02020400000000000000" pitchFamily="18" charset="-128"/>
                <a:cs typeface="Iskoola Pota" panose="020B0502040204020203" pitchFamily="34" charset="0"/>
              </a:rPr>
              <a:t>Different user roles: Job Seekers and Employers.</a:t>
            </a:r>
            <a:endParaRPr lang="en-US" sz="1800" b="1" kern="100" dirty="0">
              <a:solidFill>
                <a:schemeClr val="tx1"/>
              </a:solidFill>
              <a:effectLst/>
              <a:latin typeface="Calibri" panose="020F0502020204030204" pitchFamily="34" charset="0"/>
              <a:ea typeface="Yu Mincho" panose="02020400000000000000" pitchFamily="18" charset="-128"/>
              <a:cs typeface="Iskoola Pota" panose="020B0502040204020203" pitchFamily="34" charset="0"/>
            </a:endParaRPr>
          </a:p>
        </p:txBody>
      </p:sp>
      <p:grpSp>
        <p:nvGrpSpPr>
          <p:cNvPr id="3" name="Group 2">
            <a:extLst>
              <a:ext uri="{FF2B5EF4-FFF2-40B4-BE49-F238E27FC236}">
                <a16:creationId xmlns:a16="http://schemas.microsoft.com/office/drawing/2014/main" id="{6145B6E0-1123-A96C-3B3A-1104FA0718DE}"/>
              </a:ext>
            </a:extLst>
          </p:cNvPr>
          <p:cNvGrpSpPr/>
          <p:nvPr/>
        </p:nvGrpSpPr>
        <p:grpSpPr>
          <a:xfrm>
            <a:off x="8059202" y="-8946"/>
            <a:ext cx="1179770" cy="5143783"/>
            <a:chOff x="8059202" y="-8946"/>
            <a:chExt cx="1179770" cy="5143783"/>
          </a:xfrm>
        </p:grpSpPr>
        <p:grpSp>
          <p:nvGrpSpPr>
            <p:cNvPr id="4" name="Group 3">
              <a:extLst>
                <a:ext uri="{FF2B5EF4-FFF2-40B4-BE49-F238E27FC236}">
                  <a16:creationId xmlns:a16="http://schemas.microsoft.com/office/drawing/2014/main" id="{3BAE564D-F914-BF09-05AF-0D16E95D6031}"/>
                </a:ext>
              </a:extLst>
            </p:cNvPr>
            <p:cNvGrpSpPr/>
            <p:nvPr/>
          </p:nvGrpSpPr>
          <p:grpSpPr>
            <a:xfrm rot="19765726">
              <a:off x="8059202" y="4153708"/>
              <a:ext cx="1179770" cy="981129"/>
              <a:chOff x="3888128" y="3978435"/>
              <a:chExt cx="1179770" cy="981129"/>
            </a:xfrm>
          </p:grpSpPr>
          <p:sp>
            <p:nvSpPr>
              <p:cNvPr id="10" name="Google Shape;441;p28">
                <a:extLst>
                  <a:ext uri="{FF2B5EF4-FFF2-40B4-BE49-F238E27FC236}">
                    <a16:creationId xmlns:a16="http://schemas.microsoft.com/office/drawing/2014/main" id="{3111E248-B566-9085-9272-A5C5075DBCAE}"/>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0;p28">
                <a:extLst>
                  <a:ext uri="{FF2B5EF4-FFF2-40B4-BE49-F238E27FC236}">
                    <a16:creationId xmlns:a16="http://schemas.microsoft.com/office/drawing/2014/main" id="{BBF0B492-2450-F559-4BCB-B79D98DED354}"/>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0;p28">
                <a:extLst>
                  <a:ext uri="{FF2B5EF4-FFF2-40B4-BE49-F238E27FC236}">
                    <a16:creationId xmlns:a16="http://schemas.microsoft.com/office/drawing/2014/main" id="{858CB1BB-B1DE-06A0-9006-BFE628BE9E5D}"/>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roup 4">
              <a:extLst>
                <a:ext uri="{FF2B5EF4-FFF2-40B4-BE49-F238E27FC236}">
                  <a16:creationId xmlns:a16="http://schemas.microsoft.com/office/drawing/2014/main" id="{97957E6A-AEA0-4130-5C71-D3F106B21B1D}"/>
                </a:ext>
              </a:extLst>
            </p:cNvPr>
            <p:cNvGrpSpPr/>
            <p:nvPr/>
          </p:nvGrpSpPr>
          <p:grpSpPr>
            <a:xfrm rot="16200000">
              <a:off x="8063550" y="90374"/>
              <a:ext cx="1179770" cy="981129"/>
              <a:chOff x="3888128" y="3978435"/>
              <a:chExt cx="1179770" cy="981129"/>
            </a:xfrm>
          </p:grpSpPr>
          <p:sp>
            <p:nvSpPr>
              <p:cNvPr id="7" name="Google Shape;441;p28">
                <a:extLst>
                  <a:ext uri="{FF2B5EF4-FFF2-40B4-BE49-F238E27FC236}">
                    <a16:creationId xmlns:a16="http://schemas.microsoft.com/office/drawing/2014/main" id="{83458446-9261-7FCB-4236-2097E0E7E665}"/>
                  </a:ext>
                </a:extLst>
              </p:cNvPr>
              <p:cNvSpPr/>
              <p:nvPr/>
            </p:nvSpPr>
            <p:spPr>
              <a:xfrm>
                <a:off x="4276954" y="4324114"/>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0;p28">
                <a:extLst>
                  <a:ext uri="{FF2B5EF4-FFF2-40B4-BE49-F238E27FC236}">
                    <a16:creationId xmlns:a16="http://schemas.microsoft.com/office/drawing/2014/main" id="{C7B6FEEA-5271-8A29-A8D2-5665AA739F63}"/>
                  </a:ext>
                </a:extLst>
              </p:cNvPr>
              <p:cNvSpPr/>
              <p:nvPr/>
            </p:nvSpPr>
            <p:spPr>
              <a:xfrm>
                <a:off x="3888128" y="4335447"/>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0;p28">
                <a:extLst>
                  <a:ext uri="{FF2B5EF4-FFF2-40B4-BE49-F238E27FC236}">
                    <a16:creationId xmlns:a16="http://schemas.microsoft.com/office/drawing/2014/main" id="{2CE4728B-15EC-D418-9CBE-0F80D50E803D}"/>
                  </a:ext>
                </a:extLst>
              </p:cNvPr>
              <p:cNvSpPr/>
              <p:nvPr/>
            </p:nvSpPr>
            <p:spPr>
              <a:xfrm>
                <a:off x="4635799" y="3978435"/>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barn(inVertical)">
                                      <p:cBhvr>
                                        <p:cTn id="7" dur="5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95">
                                            <p:txEl>
                                              <p:pRg st="0" end="0"/>
                                            </p:txEl>
                                          </p:spTgt>
                                        </p:tgtEl>
                                        <p:attrNameLst>
                                          <p:attrName>style.visibility</p:attrName>
                                        </p:attrNameLst>
                                      </p:cBhvr>
                                      <p:to>
                                        <p:strVal val="visible"/>
                                      </p:to>
                                    </p:set>
                                    <p:animEffect transition="in" filter="barn(inVertical)">
                                      <p:cBhvr>
                                        <p:cTn id="12" dur="500"/>
                                        <p:tgtEl>
                                          <p:spTgt spid="395">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95">
                                            <p:txEl>
                                              <p:pRg st="1" end="1"/>
                                            </p:txEl>
                                          </p:spTgt>
                                        </p:tgtEl>
                                        <p:attrNameLst>
                                          <p:attrName>style.visibility</p:attrName>
                                        </p:attrNameLst>
                                      </p:cBhvr>
                                      <p:to>
                                        <p:strVal val="visible"/>
                                      </p:to>
                                    </p:set>
                                    <p:animEffect transition="in" filter="barn(inVertical)">
                                      <p:cBhvr>
                                        <p:cTn id="15" dur="500"/>
                                        <p:tgtEl>
                                          <p:spTgt spid="395">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95">
                                            <p:txEl>
                                              <p:pRg st="2" end="2"/>
                                            </p:txEl>
                                          </p:spTgt>
                                        </p:tgtEl>
                                        <p:attrNameLst>
                                          <p:attrName>style.visibility</p:attrName>
                                        </p:attrNameLst>
                                      </p:cBhvr>
                                      <p:to>
                                        <p:strVal val="visible"/>
                                      </p:to>
                                    </p:set>
                                    <p:animEffect transition="in" filter="barn(inVertical)">
                                      <p:cBhvr>
                                        <p:cTn id="18" dur="500"/>
                                        <p:tgtEl>
                                          <p:spTgt spid="3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395" grpId="0" build="p"/>
    </p:bld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1266</TotalTime>
  <Words>854</Words>
  <Application>Microsoft Office PowerPoint</Application>
  <PresentationFormat>On-screen Show (16:9)</PresentationFormat>
  <Paragraphs>138</Paragraphs>
  <Slides>19</Slides>
  <Notes>15</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19</vt:i4>
      </vt:variant>
    </vt:vector>
  </HeadingPairs>
  <TitlesOfParts>
    <vt:vector size="37" baseType="lpstr">
      <vt:lpstr>Proxima Nova Semibold</vt:lpstr>
      <vt:lpstr>Calibri Light</vt:lpstr>
      <vt:lpstr>Yu Mincho</vt:lpstr>
      <vt:lpstr>Cambria</vt:lpstr>
      <vt:lpstr>Calibri</vt:lpstr>
      <vt:lpstr>Times New Roman</vt:lpstr>
      <vt:lpstr>Roboto Black</vt:lpstr>
      <vt:lpstr>Iskoola Pota</vt:lpstr>
      <vt:lpstr>Roboto Light</vt:lpstr>
      <vt:lpstr>Didact Gothic</vt:lpstr>
      <vt:lpstr>Arial</vt:lpstr>
      <vt:lpstr>Bree Serif</vt:lpstr>
      <vt:lpstr>Stencil</vt:lpstr>
      <vt:lpstr>Roboto Mono Thin</vt:lpstr>
      <vt:lpstr>Proxima Nova</vt:lpstr>
      <vt:lpstr>WEB PROPOSAL</vt:lpstr>
      <vt:lpstr>Office Theme</vt:lpstr>
      <vt:lpstr>SlidesGo Final Pages</vt:lpstr>
      <vt:lpstr>CAREERBRIDGE</vt:lpstr>
      <vt:lpstr>TABLE OF CONTENTS</vt:lpstr>
      <vt:lpstr>Prototype Nexus</vt:lpstr>
      <vt:lpstr>PowerPoint Presentation</vt:lpstr>
      <vt:lpstr> INTODUCTION</vt:lpstr>
      <vt:lpstr>PowerPoint Presentation</vt:lpstr>
      <vt:lpstr>PowerPoint Presentation</vt:lpstr>
      <vt:lpstr>FUNCTIONS</vt:lpstr>
      <vt:lpstr>User Authentication and Profiles  </vt:lpstr>
      <vt:lpstr>Job Search </vt:lpstr>
      <vt:lpstr>Job Posting </vt:lpstr>
      <vt:lpstr>Apply for jobs </vt:lpstr>
      <vt:lpstr>Checking CVs/Resumes  </vt:lpstr>
      <vt:lpstr>PowerPoint Presentation</vt:lpstr>
      <vt:lpstr>PowerPoint Presentation</vt:lpstr>
      <vt:lpstr>PowerPoint Presentation</vt:lpstr>
      <vt:lpstr>PowerPoint Presentation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dc:creator>isuru madhushan</dc:creator>
  <cp:lastModifiedBy>K.H.D. Gunawardena</cp:lastModifiedBy>
  <cp:revision>31</cp:revision>
  <dcterms:modified xsi:type="dcterms:W3CDTF">2023-09-11T03:54:08Z</dcterms:modified>
</cp:coreProperties>
</file>